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50" r:id="rId1"/>
  </p:sldMasterIdLst>
  <p:sldIdLst>
    <p:sldId id="257" r:id="rId2"/>
  </p:sldIdLst>
  <p:sldSz cx="15119350" cy="107092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3951" y="2103359"/>
            <a:ext cx="12851448" cy="12599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33951" y="6687853"/>
            <a:ext cx="12851448" cy="12599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3951" y="2318592"/>
            <a:ext cx="12851448" cy="42837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1962508" y="6413421"/>
            <a:ext cx="1511935" cy="1427903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044" y="2236522"/>
            <a:ext cx="12555360" cy="474063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994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723" y="6853936"/>
            <a:ext cx="9785999" cy="1670647"/>
          </a:xfrm>
        </p:spPr>
        <p:txBody>
          <a:bodyPr>
            <a:normAutofit/>
          </a:bodyPr>
          <a:lstStyle>
            <a:lvl1pPr marL="0" indent="0" algn="l">
              <a:buNone/>
              <a:defRPr sz="2811" b="0">
                <a:solidFill>
                  <a:schemeClr val="tx1"/>
                </a:solidFill>
              </a:defRPr>
            </a:lvl1pPr>
            <a:lvl2pPr marL="713964" indent="0" algn="ctr">
              <a:buNone/>
              <a:defRPr sz="2811"/>
            </a:lvl2pPr>
            <a:lvl3pPr marL="1427927" indent="0" algn="ctr">
              <a:buNone/>
              <a:defRPr sz="2811"/>
            </a:lvl3pPr>
            <a:lvl4pPr marL="2141891" indent="0" algn="ctr">
              <a:buNone/>
              <a:defRPr sz="2811"/>
            </a:lvl4pPr>
            <a:lvl5pPr marL="2855854" indent="0" algn="ctr">
              <a:buNone/>
              <a:defRPr sz="2811"/>
            </a:lvl5pPr>
            <a:lvl6pPr marL="3569818" indent="0" algn="ctr">
              <a:buNone/>
              <a:defRPr sz="2811"/>
            </a:lvl6pPr>
            <a:lvl7pPr marL="4283781" indent="0" algn="ctr">
              <a:buNone/>
              <a:defRPr sz="2811"/>
            </a:lvl7pPr>
            <a:lvl8pPr marL="4997745" indent="0" algn="ctr">
              <a:buNone/>
              <a:defRPr sz="2811"/>
            </a:lvl8pPr>
            <a:lvl9pPr marL="5711708" indent="0" algn="ctr">
              <a:buNone/>
              <a:defRPr sz="2811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3950" y="9795419"/>
            <a:ext cx="7846943" cy="5701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78216" y="6601078"/>
            <a:ext cx="1480521" cy="999532"/>
          </a:xfrm>
        </p:spPr>
        <p:txBody>
          <a:bodyPr/>
          <a:lstStyle>
            <a:lvl1pPr>
              <a:defRPr sz="4372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3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832944"/>
            <a:ext cx="3165614" cy="8805404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2944" y="832944"/>
            <a:ext cx="9307850" cy="880540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6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4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79804"/>
            <a:ext cx="15119350" cy="302946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465" y="1913390"/>
            <a:ext cx="11509605" cy="5497428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9994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5785" y="7839189"/>
            <a:ext cx="11226117" cy="1665887"/>
          </a:xfrm>
        </p:spPr>
        <p:txBody>
          <a:bodyPr anchor="t">
            <a:normAutofit/>
          </a:bodyPr>
          <a:lstStyle>
            <a:lvl1pPr marL="0" indent="0">
              <a:buNone/>
              <a:defRPr sz="2811" b="0">
                <a:solidFill>
                  <a:schemeClr val="accent1">
                    <a:lumMod val="50000"/>
                  </a:schemeClr>
                </a:solidFill>
              </a:defRPr>
            </a:lvl1pPr>
            <a:lvl2pPr marL="713964" indent="0">
              <a:buNone/>
              <a:defRPr sz="2811">
                <a:solidFill>
                  <a:schemeClr val="tx1">
                    <a:tint val="75000"/>
                  </a:schemeClr>
                </a:solidFill>
              </a:defRPr>
            </a:lvl2pPr>
            <a:lvl3pPr marL="1427927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3pPr>
            <a:lvl4pPr marL="2141891" indent="0">
              <a:buNone/>
              <a:defRPr sz="2186">
                <a:solidFill>
                  <a:schemeClr val="tx1">
                    <a:tint val="75000"/>
                  </a:schemeClr>
                </a:solidFill>
              </a:defRPr>
            </a:lvl4pPr>
            <a:lvl5pPr marL="2855854" indent="0">
              <a:buNone/>
              <a:defRPr sz="2186">
                <a:solidFill>
                  <a:schemeClr val="tx1">
                    <a:tint val="75000"/>
                  </a:schemeClr>
                </a:solidFill>
              </a:defRPr>
            </a:lvl5pPr>
            <a:lvl6pPr marL="3569818" indent="0">
              <a:buNone/>
              <a:defRPr sz="2186">
                <a:solidFill>
                  <a:schemeClr val="tx1">
                    <a:tint val="75000"/>
                  </a:schemeClr>
                </a:solidFill>
              </a:defRPr>
            </a:lvl6pPr>
            <a:lvl7pPr marL="4283781" indent="0">
              <a:buNone/>
              <a:defRPr sz="2186">
                <a:solidFill>
                  <a:schemeClr val="tx1">
                    <a:tint val="75000"/>
                  </a:schemeClr>
                </a:solidFill>
              </a:defRPr>
            </a:lvl7pPr>
            <a:lvl8pPr marL="4997745" indent="0">
              <a:buNone/>
              <a:defRPr sz="2186">
                <a:solidFill>
                  <a:schemeClr val="tx1">
                    <a:tint val="75000"/>
                  </a:schemeClr>
                </a:solidFill>
              </a:defRPr>
            </a:lvl8pPr>
            <a:lvl9pPr marL="5711708" indent="0">
              <a:buNone/>
              <a:defRPr sz="2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7044" y="9795419"/>
            <a:ext cx="3279219" cy="57017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244" y="9795418"/>
            <a:ext cx="7846943" cy="57017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48073" y="3795598"/>
            <a:ext cx="1511935" cy="1427903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234" y="3917376"/>
            <a:ext cx="1473614" cy="1124852"/>
          </a:xfrm>
        </p:spPr>
        <p:txBody>
          <a:bodyPr/>
          <a:lstStyle>
            <a:lvl1pPr>
              <a:defRPr sz="4372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2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951" y="3426968"/>
            <a:ext cx="6047740" cy="6211380"/>
          </a:xfrm>
        </p:spPr>
        <p:txBody>
          <a:bodyPr/>
          <a:lstStyle>
            <a:lvl1pPr>
              <a:defRPr sz="3123"/>
            </a:lvl1pPr>
            <a:lvl2pPr>
              <a:defRPr sz="2811"/>
            </a:lvl2pPr>
            <a:lvl3pPr>
              <a:defRPr sz="24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3799" y="3426968"/>
            <a:ext cx="6047740" cy="6211380"/>
          </a:xfrm>
        </p:spPr>
        <p:txBody>
          <a:bodyPr/>
          <a:lstStyle>
            <a:lvl1pPr>
              <a:defRPr sz="3123"/>
            </a:lvl1pPr>
            <a:lvl2pPr>
              <a:defRPr sz="2811"/>
            </a:lvl2pPr>
            <a:lvl3pPr>
              <a:defRPr sz="24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78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951" y="3198504"/>
            <a:ext cx="6047740" cy="999532"/>
          </a:xfrm>
        </p:spPr>
        <p:txBody>
          <a:bodyPr anchor="ctr">
            <a:normAutofit/>
          </a:bodyPr>
          <a:lstStyle>
            <a:lvl1pPr marL="0" indent="0">
              <a:buNone/>
              <a:defRPr sz="3123" b="1">
                <a:solidFill>
                  <a:schemeClr val="accent1">
                    <a:lumMod val="75000"/>
                  </a:schemeClr>
                </a:solidFill>
              </a:defRPr>
            </a:lvl1pPr>
            <a:lvl2pPr marL="713964" indent="0">
              <a:buNone/>
              <a:defRPr sz="3123" b="1"/>
            </a:lvl2pPr>
            <a:lvl3pPr marL="1427927" indent="0">
              <a:buNone/>
              <a:defRPr sz="2811" b="1"/>
            </a:lvl3pPr>
            <a:lvl4pPr marL="2141891" indent="0">
              <a:buNone/>
              <a:defRPr sz="2499" b="1"/>
            </a:lvl4pPr>
            <a:lvl5pPr marL="2855854" indent="0">
              <a:buNone/>
              <a:defRPr sz="2499" b="1"/>
            </a:lvl5pPr>
            <a:lvl6pPr marL="3569818" indent="0">
              <a:buNone/>
              <a:defRPr sz="2499" b="1"/>
            </a:lvl6pPr>
            <a:lvl7pPr marL="4283781" indent="0">
              <a:buNone/>
              <a:defRPr sz="2499" b="1"/>
            </a:lvl7pPr>
            <a:lvl8pPr marL="4997745" indent="0">
              <a:buNone/>
              <a:defRPr sz="2499" b="1"/>
            </a:lvl8pPr>
            <a:lvl9pPr marL="5711708" indent="0">
              <a:buNone/>
              <a:defRPr sz="249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951" y="4283710"/>
            <a:ext cx="6047740" cy="5140452"/>
          </a:xfrm>
        </p:spPr>
        <p:txBody>
          <a:bodyPr/>
          <a:lstStyle>
            <a:lvl1pPr>
              <a:defRPr sz="3123"/>
            </a:lvl1pPr>
            <a:lvl2pPr>
              <a:defRPr sz="2811"/>
            </a:lvl2pPr>
            <a:lvl3pPr>
              <a:defRPr sz="24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71047" y="3198504"/>
            <a:ext cx="6047740" cy="999532"/>
          </a:xfrm>
        </p:spPr>
        <p:txBody>
          <a:bodyPr anchor="ctr">
            <a:normAutofit/>
          </a:bodyPr>
          <a:lstStyle>
            <a:lvl1pPr marL="0" indent="0">
              <a:buNone/>
              <a:defRPr sz="3123" b="1">
                <a:solidFill>
                  <a:schemeClr val="accent1">
                    <a:lumMod val="75000"/>
                  </a:schemeClr>
                </a:solidFill>
              </a:defRPr>
            </a:lvl1pPr>
            <a:lvl2pPr marL="713964" indent="0">
              <a:buNone/>
              <a:defRPr sz="3123" b="1"/>
            </a:lvl2pPr>
            <a:lvl3pPr marL="1427927" indent="0">
              <a:buNone/>
              <a:defRPr sz="2811" b="1"/>
            </a:lvl3pPr>
            <a:lvl4pPr marL="2141891" indent="0">
              <a:buNone/>
              <a:defRPr sz="2499" b="1"/>
            </a:lvl4pPr>
            <a:lvl5pPr marL="2855854" indent="0">
              <a:buNone/>
              <a:defRPr sz="2499" b="1"/>
            </a:lvl5pPr>
            <a:lvl6pPr marL="3569818" indent="0">
              <a:buNone/>
              <a:defRPr sz="2499" b="1"/>
            </a:lvl6pPr>
            <a:lvl7pPr marL="4283781" indent="0">
              <a:buNone/>
              <a:defRPr sz="2499" b="1"/>
            </a:lvl7pPr>
            <a:lvl8pPr marL="4997745" indent="0">
              <a:buNone/>
              <a:defRPr sz="2499" b="1"/>
            </a:lvl8pPr>
            <a:lvl9pPr marL="5711708" indent="0">
              <a:buNone/>
              <a:defRPr sz="249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71047" y="4283710"/>
            <a:ext cx="6047740" cy="5140452"/>
          </a:xfrm>
        </p:spPr>
        <p:txBody>
          <a:bodyPr/>
          <a:lstStyle>
            <a:lvl1pPr>
              <a:defRPr sz="3123"/>
            </a:lvl1pPr>
            <a:lvl2pPr>
              <a:defRPr sz="2811"/>
            </a:lvl2pPr>
            <a:lvl3pPr>
              <a:defRPr sz="24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4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5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3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297504" y="3"/>
            <a:ext cx="4821846" cy="10709273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2444" y="1070928"/>
            <a:ext cx="3968829" cy="2713016"/>
          </a:xfrm>
        </p:spPr>
        <p:txBody>
          <a:bodyPr anchor="b">
            <a:normAutofit/>
          </a:bodyPr>
          <a:lstStyle>
            <a:lvl1pPr>
              <a:defRPr sz="4372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455" y="1070928"/>
            <a:ext cx="8323202" cy="7839189"/>
          </a:xfrm>
        </p:spPr>
        <p:txBody>
          <a:bodyPr/>
          <a:lstStyle>
            <a:lvl1pPr>
              <a:defRPr sz="3123"/>
            </a:lvl1pPr>
            <a:lvl2pPr>
              <a:defRPr sz="2811"/>
            </a:lvl2pPr>
            <a:lvl3pPr>
              <a:defRPr sz="24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2444" y="3783944"/>
            <a:ext cx="3968829" cy="51404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62"/>
              </a:spcBef>
              <a:buNone/>
              <a:defRPr sz="2108">
                <a:solidFill>
                  <a:schemeClr val="accent1">
                    <a:lumMod val="50000"/>
                  </a:schemeClr>
                </a:solidFill>
              </a:defRPr>
            </a:lvl1pPr>
            <a:lvl2pPr marL="713964" indent="0">
              <a:buNone/>
              <a:defRPr sz="1874"/>
            </a:lvl2pPr>
            <a:lvl3pPr marL="1427927" indent="0">
              <a:buNone/>
              <a:defRPr sz="1562"/>
            </a:lvl3pPr>
            <a:lvl4pPr marL="2141891" indent="0">
              <a:buNone/>
              <a:defRPr sz="1405"/>
            </a:lvl4pPr>
            <a:lvl5pPr marL="2855854" indent="0">
              <a:buNone/>
              <a:defRPr sz="1405"/>
            </a:lvl5pPr>
            <a:lvl6pPr marL="3569818" indent="0">
              <a:buNone/>
              <a:defRPr sz="1405"/>
            </a:lvl6pPr>
            <a:lvl7pPr marL="4283781" indent="0">
              <a:buNone/>
              <a:defRPr sz="1405"/>
            </a:lvl7pPr>
            <a:lvl8pPr marL="4997745" indent="0">
              <a:buNone/>
              <a:defRPr sz="1405"/>
            </a:lvl8pPr>
            <a:lvl9pPr marL="5711708" indent="0">
              <a:buNone/>
              <a:defRPr sz="140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091988" y="9768049"/>
            <a:ext cx="650132" cy="613998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35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297504" y="3"/>
            <a:ext cx="4821846" cy="10709273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2444" y="1070928"/>
            <a:ext cx="3968829" cy="2713016"/>
          </a:xfrm>
        </p:spPr>
        <p:txBody>
          <a:bodyPr anchor="b">
            <a:normAutofit/>
          </a:bodyPr>
          <a:lstStyle>
            <a:lvl1pPr>
              <a:defRPr sz="4372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10297503" cy="10709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4997"/>
            </a:lvl1pPr>
            <a:lvl2pPr marL="713964" indent="0">
              <a:buNone/>
              <a:defRPr sz="4372"/>
            </a:lvl2pPr>
            <a:lvl3pPr marL="1427927" indent="0">
              <a:buNone/>
              <a:defRPr sz="3748"/>
            </a:lvl3pPr>
            <a:lvl4pPr marL="2141891" indent="0">
              <a:buNone/>
              <a:defRPr sz="3123"/>
            </a:lvl4pPr>
            <a:lvl5pPr marL="2855854" indent="0">
              <a:buNone/>
              <a:defRPr sz="3123"/>
            </a:lvl5pPr>
            <a:lvl6pPr marL="3569818" indent="0">
              <a:buNone/>
              <a:defRPr sz="3123"/>
            </a:lvl6pPr>
            <a:lvl7pPr marL="4283781" indent="0">
              <a:buNone/>
              <a:defRPr sz="3123"/>
            </a:lvl7pPr>
            <a:lvl8pPr marL="4997745" indent="0">
              <a:buNone/>
              <a:defRPr sz="3123"/>
            </a:lvl8pPr>
            <a:lvl9pPr marL="5711708" indent="0">
              <a:buNone/>
              <a:defRPr sz="3123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2444" y="3783944"/>
            <a:ext cx="3968829" cy="51404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562"/>
              </a:spcBef>
              <a:buNone/>
              <a:defRPr sz="2108">
                <a:solidFill>
                  <a:schemeClr val="accent1">
                    <a:lumMod val="50000"/>
                  </a:schemeClr>
                </a:solidFill>
              </a:defRPr>
            </a:lvl1pPr>
            <a:lvl2pPr marL="713964" indent="0">
              <a:buNone/>
              <a:defRPr sz="1874"/>
            </a:lvl2pPr>
            <a:lvl3pPr marL="1427927" indent="0">
              <a:buNone/>
              <a:defRPr sz="1562"/>
            </a:lvl3pPr>
            <a:lvl4pPr marL="2141891" indent="0">
              <a:buNone/>
              <a:defRPr sz="1405"/>
            </a:lvl4pPr>
            <a:lvl5pPr marL="2855854" indent="0">
              <a:buNone/>
              <a:defRPr sz="1405"/>
            </a:lvl5pPr>
            <a:lvl6pPr marL="3569818" indent="0">
              <a:buNone/>
              <a:defRPr sz="1405"/>
            </a:lvl6pPr>
            <a:lvl7pPr marL="4283781" indent="0">
              <a:buNone/>
              <a:defRPr sz="1405"/>
            </a:lvl7pPr>
            <a:lvl8pPr marL="4997745" indent="0">
              <a:buNone/>
              <a:defRPr sz="1405"/>
            </a:lvl8pPr>
            <a:lvl9pPr marL="5711708" indent="0">
              <a:buNone/>
              <a:defRPr sz="140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091988" y="9768049"/>
            <a:ext cx="650132" cy="613998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091988" y="9768049"/>
            <a:ext cx="650132" cy="613998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3951" y="756789"/>
            <a:ext cx="12851448" cy="251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951" y="3312736"/>
            <a:ext cx="12851448" cy="632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8214" y="9795419"/>
            <a:ext cx="4059545" cy="570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2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951" y="9795419"/>
            <a:ext cx="7846943" cy="570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2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26977" y="9795419"/>
            <a:ext cx="793766" cy="570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18" b="1" spc="-109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3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defTabSz="1427927" rtl="0" eaLnBrk="1" latinLnBrk="0" hangingPunct="1">
        <a:lnSpc>
          <a:spcPct val="90000"/>
        </a:lnSpc>
        <a:spcBef>
          <a:spcPct val="0"/>
        </a:spcBef>
        <a:buNone/>
        <a:defRPr sz="6559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285585" indent="-285585" algn="l" defTabSz="1427927" rtl="0" eaLnBrk="1" latinLnBrk="0" hangingPunct="1">
        <a:lnSpc>
          <a:spcPct val="90000"/>
        </a:lnSpc>
        <a:spcBef>
          <a:spcPts val="1874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3123" kern="1200">
          <a:solidFill>
            <a:schemeClr val="tx1"/>
          </a:solidFill>
          <a:latin typeface="+mn-lt"/>
          <a:ea typeface="+mn-ea"/>
          <a:cs typeface="+mn-cs"/>
        </a:defRPr>
      </a:lvl1pPr>
      <a:lvl2pPr marL="713964" indent="-285585" algn="l" defTabSz="1427927" rtl="0" eaLnBrk="1" latinLnBrk="0" hangingPunct="1">
        <a:lnSpc>
          <a:spcPct val="90000"/>
        </a:lnSpc>
        <a:spcBef>
          <a:spcPts val="625"/>
        </a:spcBef>
        <a:spcAft>
          <a:spcPts val="31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11" kern="1200">
          <a:solidFill>
            <a:schemeClr val="tx1"/>
          </a:solidFill>
          <a:latin typeface="+mn-lt"/>
          <a:ea typeface="+mn-ea"/>
          <a:cs typeface="+mn-cs"/>
        </a:defRPr>
      </a:lvl2pPr>
      <a:lvl3pPr marL="1142342" indent="-285585" algn="l" defTabSz="1427927" rtl="0" eaLnBrk="1" latinLnBrk="0" hangingPunct="1">
        <a:lnSpc>
          <a:spcPct val="90000"/>
        </a:lnSpc>
        <a:spcBef>
          <a:spcPts val="625"/>
        </a:spcBef>
        <a:spcAft>
          <a:spcPts val="31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570720" indent="-285585" algn="l" defTabSz="1427927" rtl="0" eaLnBrk="1" latinLnBrk="0" hangingPunct="1">
        <a:lnSpc>
          <a:spcPct val="90000"/>
        </a:lnSpc>
        <a:spcBef>
          <a:spcPts val="625"/>
        </a:spcBef>
        <a:spcAft>
          <a:spcPts val="31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99" kern="1200">
          <a:solidFill>
            <a:schemeClr val="tx1"/>
          </a:solidFill>
          <a:latin typeface="+mn-lt"/>
          <a:ea typeface="+mn-ea"/>
          <a:cs typeface="+mn-cs"/>
        </a:defRPr>
      </a:lvl4pPr>
      <a:lvl5pPr marL="1999098" indent="-285585" algn="l" defTabSz="1427927" rtl="0" eaLnBrk="1" latinLnBrk="0" hangingPunct="1">
        <a:lnSpc>
          <a:spcPct val="90000"/>
        </a:lnSpc>
        <a:spcBef>
          <a:spcPts val="625"/>
        </a:spcBef>
        <a:spcAft>
          <a:spcPts val="31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99" kern="1200">
          <a:solidFill>
            <a:schemeClr val="tx1"/>
          </a:solidFill>
          <a:latin typeface="+mn-lt"/>
          <a:ea typeface="+mn-ea"/>
          <a:cs typeface="+mn-cs"/>
        </a:defRPr>
      </a:lvl5pPr>
      <a:lvl6pPr marL="2498560" indent="-356982" algn="l" defTabSz="1427927" rtl="0" eaLnBrk="1" latinLnBrk="0" hangingPunct="1">
        <a:lnSpc>
          <a:spcPct val="90000"/>
        </a:lnSpc>
        <a:spcBef>
          <a:spcPts val="625"/>
        </a:spcBef>
        <a:spcAft>
          <a:spcPts val="31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99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0" indent="-356982" algn="l" defTabSz="1427927" rtl="0" eaLnBrk="1" latinLnBrk="0" hangingPunct="1">
        <a:lnSpc>
          <a:spcPct val="90000"/>
        </a:lnSpc>
        <a:spcBef>
          <a:spcPts val="625"/>
        </a:spcBef>
        <a:spcAft>
          <a:spcPts val="31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99" kern="1200">
          <a:solidFill>
            <a:schemeClr val="tx1"/>
          </a:solidFill>
          <a:latin typeface="+mn-lt"/>
          <a:ea typeface="+mn-ea"/>
          <a:cs typeface="+mn-cs"/>
        </a:defRPr>
      </a:lvl7pPr>
      <a:lvl8pPr marL="3435520" indent="-356982" algn="l" defTabSz="1427927" rtl="0" eaLnBrk="1" latinLnBrk="0" hangingPunct="1">
        <a:lnSpc>
          <a:spcPct val="90000"/>
        </a:lnSpc>
        <a:spcBef>
          <a:spcPts val="625"/>
        </a:spcBef>
        <a:spcAft>
          <a:spcPts val="31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99" kern="1200">
          <a:solidFill>
            <a:schemeClr val="tx1"/>
          </a:solidFill>
          <a:latin typeface="+mn-lt"/>
          <a:ea typeface="+mn-ea"/>
          <a:cs typeface="+mn-cs"/>
        </a:defRPr>
      </a:lvl8pPr>
      <a:lvl9pPr marL="3904000" indent="-356982" algn="l" defTabSz="1427927" rtl="0" eaLnBrk="1" latinLnBrk="0" hangingPunct="1">
        <a:lnSpc>
          <a:spcPct val="90000"/>
        </a:lnSpc>
        <a:spcBef>
          <a:spcPts val="625"/>
        </a:spcBef>
        <a:spcAft>
          <a:spcPts val="312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7927" rtl="0" eaLnBrk="1" latinLnBrk="0" hangingPunct="1"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713964" algn="l" defTabSz="1427927" rtl="0" eaLnBrk="1" latinLnBrk="0" hangingPunct="1">
        <a:defRPr sz="2811" kern="1200">
          <a:solidFill>
            <a:schemeClr val="tx1"/>
          </a:solidFill>
          <a:latin typeface="+mn-lt"/>
          <a:ea typeface="+mn-ea"/>
          <a:cs typeface="+mn-cs"/>
        </a:defRPr>
      </a:lvl2pPr>
      <a:lvl3pPr marL="1427927" algn="l" defTabSz="1427927" rtl="0" eaLnBrk="1" latinLnBrk="0" hangingPunct="1">
        <a:defRPr sz="2811" kern="1200">
          <a:solidFill>
            <a:schemeClr val="tx1"/>
          </a:solidFill>
          <a:latin typeface="+mn-lt"/>
          <a:ea typeface="+mn-ea"/>
          <a:cs typeface="+mn-cs"/>
        </a:defRPr>
      </a:lvl3pPr>
      <a:lvl4pPr marL="2141891" algn="l" defTabSz="1427927" rtl="0" eaLnBrk="1" latinLnBrk="0" hangingPunct="1">
        <a:defRPr sz="2811" kern="1200">
          <a:solidFill>
            <a:schemeClr val="tx1"/>
          </a:solidFill>
          <a:latin typeface="+mn-lt"/>
          <a:ea typeface="+mn-ea"/>
          <a:cs typeface="+mn-cs"/>
        </a:defRPr>
      </a:lvl4pPr>
      <a:lvl5pPr marL="2855854" algn="l" defTabSz="1427927" rtl="0" eaLnBrk="1" latinLnBrk="0" hangingPunct="1">
        <a:defRPr sz="2811" kern="1200">
          <a:solidFill>
            <a:schemeClr val="tx1"/>
          </a:solidFill>
          <a:latin typeface="+mn-lt"/>
          <a:ea typeface="+mn-ea"/>
          <a:cs typeface="+mn-cs"/>
        </a:defRPr>
      </a:lvl5pPr>
      <a:lvl6pPr marL="3569818" algn="l" defTabSz="1427927" rtl="0" eaLnBrk="1" latinLnBrk="0" hangingPunct="1">
        <a:defRPr sz="2811" kern="1200">
          <a:solidFill>
            <a:schemeClr val="tx1"/>
          </a:solidFill>
          <a:latin typeface="+mn-lt"/>
          <a:ea typeface="+mn-ea"/>
          <a:cs typeface="+mn-cs"/>
        </a:defRPr>
      </a:lvl6pPr>
      <a:lvl7pPr marL="4283781" algn="l" defTabSz="1427927" rtl="0" eaLnBrk="1" latinLnBrk="0" hangingPunct="1">
        <a:defRPr sz="2811" kern="1200">
          <a:solidFill>
            <a:schemeClr val="tx1"/>
          </a:solidFill>
          <a:latin typeface="+mn-lt"/>
          <a:ea typeface="+mn-ea"/>
          <a:cs typeface="+mn-cs"/>
        </a:defRPr>
      </a:lvl7pPr>
      <a:lvl8pPr marL="4997745" algn="l" defTabSz="1427927" rtl="0" eaLnBrk="1" latinLnBrk="0" hangingPunct="1">
        <a:defRPr sz="2811" kern="1200">
          <a:solidFill>
            <a:schemeClr val="tx1"/>
          </a:solidFill>
          <a:latin typeface="+mn-lt"/>
          <a:ea typeface="+mn-ea"/>
          <a:cs typeface="+mn-cs"/>
        </a:defRPr>
      </a:lvl8pPr>
      <a:lvl9pPr marL="5711708" algn="l" defTabSz="1427927" rtl="0" eaLnBrk="1" latinLnBrk="0" hangingPunct="1">
        <a:defRPr sz="28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http://www.google.cz/url?sa=i&amp;rct=j&amp;q=&amp;esrc=s&amp;source=images&amp;cd=&amp;ved=2ahUKEwj_-YmHsaziAhWSZ1AKHeehBTYQjRx6BAgBEAU&amp;url=http%3A%2F%2Fvirtually.blog.cz%2Fen%2F1404%2F2&amp;psig=AOvVaw0cDhTlWt-dA1K4mT8iuEE2&amp;ust=15585196122495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hyperlink" Target="http://www.google.cz/url?sa=i&amp;rct=j&amp;q=&amp;esrc=s&amp;source=images&amp;cd=&amp;ved=2ahUKEwiI_LubtaziAhVSJFAKHaxAAuAQjRx6BAgBEAU&amp;url=http%3A%2F%2Fvirtually.blog.cz%2Fen%2F1404%2F2&amp;psig=AOvVaw0cDhTlWt-dA1K4mT8iuEE2&amp;ust=15585196122495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rc_mi" descr="Výsledek obrázku pro rámeček kreslený">
            <a:hlinkClick r:id="rId2" tgtFrame="&quot;_blank&quot;"/>
            <a:extLst>
              <a:ext uri="{FF2B5EF4-FFF2-40B4-BE49-F238E27FC236}">
                <a16:creationId xmlns:a16="http://schemas.microsoft.com/office/drawing/2014/main" id="{72D60889-11A9-42AC-BAEA-372C7399FD97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54199" r="9800" b="10601"/>
          <a:stretch/>
        </p:blipFill>
        <p:spPr bwMode="auto">
          <a:xfrm rot="7016811">
            <a:off x="6242871" y="7521741"/>
            <a:ext cx="1743075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2" name="Obrázek 1041">
            <a:extLst>
              <a:ext uri="{FF2B5EF4-FFF2-40B4-BE49-F238E27FC236}">
                <a16:creationId xmlns:a16="http://schemas.microsoft.com/office/drawing/2014/main" id="{0C059930-CC0E-492B-A0F6-DE2F2272A7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0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833891" y="-371111"/>
            <a:ext cx="8717533" cy="848219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583EB900-1549-4D26-93B1-F626A62BEA8D}"/>
              </a:ext>
            </a:extLst>
          </p:cNvPr>
          <p:cNvPicPr/>
          <p:nvPr/>
        </p:nvPicPr>
        <p:blipFill rotWithShape="1">
          <a:blip r:embed="rId6"/>
          <a:srcRect l="52807" t="19169" r="29095" b="38481"/>
          <a:stretch/>
        </p:blipFill>
        <p:spPr bwMode="auto">
          <a:xfrm>
            <a:off x="786528" y="2724357"/>
            <a:ext cx="5203065" cy="621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33ACDD2-8DB7-42C1-871D-066FE185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1" y="211247"/>
            <a:ext cx="12851448" cy="2513110"/>
          </a:xfrm>
        </p:spPr>
        <p:txBody>
          <a:bodyPr/>
          <a:lstStyle/>
          <a:p>
            <a:r>
              <a:rPr lang="cs-CZ" sz="6000" dirty="0">
                <a:latin typeface="Candara" panose="020E0502030303020204" pitchFamily="34" charset="0"/>
              </a:rPr>
              <a:t>OBEC a SDH BÍLSKO vás zve na</a:t>
            </a:r>
            <a:br>
              <a:rPr lang="cs-CZ" sz="6000" dirty="0">
                <a:latin typeface="Candara" panose="020E0502030303020204" pitchFamily="34" charset="0"/>
              </a:rPr>
            </a:br>
            <a:r>
              <a:rPr lang="cs-CZ" sz="6000" dirty="0">
                <a:latin typeface="Candara" panose="020E0502030303020204" pitchFamily="34" charset="0"/>
              </a:rPr>
              <a:t>     </a:t>
            </a:r>
            <a:r>
              <a:rPr lang="cs-CZ" sz="8800" b="1" dirty="0">
                <a:latin typeface="Candara" panose="020E0502030303020204" pitchFamily="34" charset="0"/>
                <a:cs typeface="Courier New" panose="02070309020205020404" pitchFamily="49" charset="0"/>
              </a:rPr>
              <a:t>Dětský den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938782-BB6E-4072-8A9F-B564993C1B01}"/>
              </a:ext>
            </a:extLst>
          </p:cNvPr>
          <p:cNvSpPr txBox="1"/>
          <p:nvPr/>
        </p:nvSpPr>
        <p:spPr>
          <a:xfrm>
            <a:off x="5797601" y="2439779"/>
            <a:ext cx="79068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Candara" panose="020E0502030303020204" pitchFamily="34" charset="0"/>
              </a:rPr>
              <a:t>KTERÝ SE KONÁ </a:t>
            </a:r>
          </a:p>
          <a:p>
            <a:pPr algn="ctr"/>
            <a:r>
              <a:rPr lang="cs-CZ" sz="5400" b="1" dirty="0">
                <a:latin typeface="Candara" panose="020E0502030303020204" pitchFamily="34" charset="0"/>
                <a:cs typeface="Calibri" panose="020F0502020204030204" pitchFamily="34" charset="0"/>
              </a:rPr>
              <a:t>29.8.2021 od 14:00 na hřišti v Bílsku</a:t>
            </a:r>
          </a:p>
        </p:txBody>
      </p:sp>
      <p:pic>
        <p:nvPicPr>
          <p:cNvPr id="1030" name="Obrázek 1029">
            <a:extLst>
              <a:ext uri="{FF2B5EF4-FFF2-40B4-BE49-F238E27FC236}">
                <a16:creationId xmlns:a16="http://schemas.microsoft.com/office/drawing/2014/main" id="{B31A0018-379A-4678-8783-43050B3542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28" r="27623" b="12727"/>
          <a:stretch/>
        </p:blipFill>
        <p:spPr>
          <a:xfrm>
            <a:off x="7653496" y="2632866"/>
            <a:ext cx="8072072" cy="8482200"/>
          </a:xfrm>
          <a:prstGeom prst="rect">
            <a:avLst/>
          </a:prstGeom>
        </p:spPr>
      </p:pic>
      <p:sp>
        <p:nvSpPr>
          <p:cNvPr id="1031" name="TextovéPole 1030">
            <a:extLst>
              <a:ext uri="{FF2B5EF4-FFF2-40B4-BE49-F238E27FC236}">
                <a16:creationId xmlns:a16="http://schemas.microsoft.com/office/drawing/2014/main" id="{98F0FF95-68EE-4BE4-8A25-AD1441101516}"/>
              </a:ext>
            </a:extLst>
          </p:cNvPr>
          <p:cNvSpPr txBox="1"/>
          <p:nvPr/>
        </p:nvSpPr>
        <p:spPr>
          <a:xfrm>
            <a:off x="786528" y="9298232"/>
            <a:ext cx="9068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Candara" panose="020E0502030303020204" pitchFamily="34" charset="0"/>
              </a:rPr>
              <a:t>Občerstvení zajištěno – pivo, limo, pečené makrely</a:t>
            </a:r>
          </a:p>
          <a:p>
            <a:r>
              <a:rPr lang="cs-CZ" sz="3200" b="1" dirty="0">
                <a:latin typeface="Candara" panose="020E0502030303020204" pitchFamily="34" charset="0"/>
              </a:rPr>
              <a:t>O hudební doprovod se postará DJ Ondra </a:t>
            </a:r>
            <a:r>
              <a:rPr lang="cs-CZ" sz="3200" b="1" dirty="0" err="1">
                <a:latin typeface="Candara" panose="020E0502030303020204" pitchFamily="34" charset="0"/>
              </a:rPr>
              <a:t>Beil</a:t>
            </a:r>
            <a:endParaRPr lang="cs-CZ" sz="3200" b="1" dirty="0">
              <a:latin typeface="Candara" panose="020E0502030303020204" pitchFamily="34" charset="0"/>
            </a:endParaRPr>
          </a:p>
        </p:txBody>
      </p:sp>
      <p:sp>
        <p:nvSpPr>
          <p:cNvPr id="1034" name="TextovéPole 1033">
            <a:extLst>
              <a:ext uri="{FF2B5EF4-FFF2-40B4-BE49-F238E27FC236}">
                <a16:creationId xmlns:a16="http://schemas.microsoft.com/office/drawing/2014/main" id="{306D1A9F-57EC-4BDC-8554-00AABD6366A3}"/>
              </a:ext>
            </a:extLst>
          </p:cNvPr>
          <p:cNvSpPr txBox="1"/>
          <p:nvPr/>
        </p:nvSpPr>
        <p:spPr>
          <a:xfrm>
            <a:off x="6292812" y="5117884"/>
            <a:ext cx="437321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400" b="1" cap="all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Pro děti jsou připraveny hry, skákací hrad, malování na obličej a tetování</a:t>
            </a:r>
          </a:p>
        </p:txBody>
      </p:sp>
      <p:pic>
        <p:nvPicPr>
          <p:cNvPr id="53" name="irc_mi" descr="Výsledek obrázku pro rámeček kreslený">
            <a:hlinkClick r:id="rId2" tgtFrame="&quot;_blank&quot;"/>
            <a:extLst>
              <a:ext uri="{FF2B5EF4-FFF2-40B4-BE49-F238E27FC236}">
                <a16:creationId xmlns:a16="http://schemas.microsoft.com/office/drawing/2014/main" id="{ADFF73AC-69DA-4AD6-BAC5-AE01B6195AE4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54199" r="9800" b="10601"/>
          <a:stretch/>
        </p:blipFill>
        <p:spPr bwMode="auto">
          <a:xfrm>
            <a:off x="59559" y="7914219"/>
            <a:ext cx="1743075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rc_mi" descr="Výsledek obrázku pro rámeček kreslený">
            <a:hlinkClick r:id="rId9" tgtFrame="&quot;_blank&quot;"/>
            <a:extLst>
              <a:ext uri="{FF2B5EF4-FFF2-40B4-BE49-F238E27FC236}">
                <a16:creationId xmlns:a16="http://schemas.microsoft.com/office/drawing/2014/main" id="{2649C207-7C1D-46F3-8FF0-5FD20D025EA7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0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0799" r="46601" b="6401"/>
          <a:stretch/>
        </p:blipFill>
        <p:spPr bwMode="auto">
          <a:xfrm>
            <a:off x="7207833" y="7724118"/>
            <a:ext cx="2543175" cy="2038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6008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786</TotalTime>
  <Words>52</Words>
  <Application>Microsoft Office PowerPoint</Application>
  <PresentationFormat>Vlastní</PresentationFormat>
  <Paragraphs>6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Candara</vt:lpstr>
      <vt:lpstr>Rockwell</vt:lpstr>
      <vt:lpstr>Rockwell Condensed</vt:lpstr>
      <vt:lpstr>Wingdings</vt:lpstr>
      <vt:lpstr>Dřevo</vt:lpstr>
      <vt:lpstr>OBEC a SDH BÍLSKO vás zve na      Dětský 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Žáková</dc:creator>
  <cp:lastModifiedBy>Obec Bílsko</cp:lastModifiedBy>
  <cp:revision>45</cp:revision>
  <cp:lastPrinted>2021-08-23T08:28:41Z</cp:lastPrinted>
  <dcterms:created xsi:type="dcterms:W3CDTF">2017-09-13T06:01:28Z</dcterms:created>
  <dcterms:modified xsi:type="dcterms:W3CDTF">2021-08-23T08:29:27Z</dcterms:modified>
</cp:coreProperties>
</file>