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250" r:id="rId1"/>
  </p:sldMasterIdLst>
  <p:notesMasterIdLst>
    <p:notesMasterId r:id="rId3"/>
  </p:notesMasterIdLst>
  <p:sldIdLst>
    <p:sldId id="257" r:id="rId2"/>
  </p:sldIdLst>
  <p:sldSz cx="15119350" cy="10709275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73">
          <p15:clr>
            <a:srgbClr val="A4A3A4"/>
          </p15:clr>
        </p15:guide>
        <p15:guide id="2" pos="476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3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9" d="100"/>
          <a:sy n="49" d="100"/>
        </p:scale>
        <p:origin x="1230" y="60"/>
      </p:cViewPr>
      <p:guideLst>
        <p:guide orient="horz" pos="3373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B5FD1-C6F1-43C5-B3F2-3DA48CDED4B3}" type="datetimeFigureOut">
              <a:rPr lang="cs-CZ" smtClean="0"/>
              <a:pPr/>
              <a:t>21.01.2025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3463" y="1241425"/>
            <a:ext cx="473075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1339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31339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40AD0-593C-4B79-AC5E-70979E6372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73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33951" y="2103359"/>
            <a:ext cx="12851448" cy="125992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33951" y="6687853"/>
            <a:ext cx="12851448" cy="125992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3951" y="2318592"/>
            <a:ext cx="12851448" cy="42837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11962508" y="6413421"/>
            <a:ext cx="1511935" cy="1427903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4044" y="2236522"/>
            <a:ext cx="12555360" cy="4740639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994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6723" y="6853936"/>
            <a:ext cx="9785999" cy="1670647"/>
          </a:xfrm>
        </p:spPr>
        <p:txBody>
          <a:bodyPr>
            <a:normAutofit/>
          </a:bodyPr>
          <a:lstStyle>
            <a:lvl1pPr marL="0" indent="0" algn="l">
              <a:buNone/>
              <a:defRPr sz="2811" b="0">
                <a:solidFill>
                  <a:schemeClr val="tx1"/>
                </a:solidFill>
              </a:defRPr>
            </a:lvl1pPr>
            <a:lvl2pPr marL="713964" indent="0" algn="ctr">
              <a:buNone/>
              <a:defRPr sz="2811"/>
            </a:lvl2pPr>
            <a:lvl3pPr marL="1427927" indent="0" algn="ctr">
              <a:buNone/>
              <a:defRPr sz="2811"/>
            </a:lvl3pPr>
            <a:lvl4pPr marL="2141891" indent="0" algn="ctr">
              <a:buNone/>
              <a:defRPr sz="2811"/>
            </a:lvl4pPr>
            <a:lvl5pPr marL="2855854" indent="0" algn="ctr">
              <a:buNone/>
              <a:defRPr sz="2811"/>
            </a:lvl5pPr>
            <a:lvl6pPr marL="3569818" indent="0" algn="ctr">
              <a:buNone/>
              <a:defRPr sz="2811"/>
            </a:lvl6pPr>
            <a:lvl7pPr marL="4283781" indent="0" algn="ctr">
              <a:buNone/>
              <a:defRPr sz="2811"/>
            </a:lvl7pPr>
            <a:lvl8pPr marL="4997745" indent="0" algn="ctr">
              <a:buNone/>
              <a:defRPr sz="2811"/>
            </a:lvl8pPr>
            <a:lvl9pPr marL="5711708" indent="0" algn="ctr">
              <a:buNone/>
              <a:defRPr sz="2811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43950" y="9795419"/>
            <a:ext cx="7846943" cy="57017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978216" y="6601078"/>
            <a:ext cx="1480521" cy="999532"/>
          </a:xfrm>
        </p:spPr>
        <p:txBody>
          <a:bodyPr/>
          <a:lstStyle>
            <a:lvl1pPr>
              <a:defRPr sz="4372" b="1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75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13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832944"/>
            <a:ext cx="3165614" cy="8805404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22944" y="832944"/>
            <a:ext cx="9307850" cy="880540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563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54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79804"/>
            <a:ext cx="15119350" cy="3029469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7465" y="1913390"/>
            <a:ext cx="11509605" cy="5497428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9994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85785" y="7839189"/>
            <a:ext cx="11226117" cy="1665887"/>
          </a:xfrm>
        </p:spPr>
        <p:txBody>
          <a:bodyPr anchor="t">
            <a:normAutofit/>
          </a:bodyPr>
          <a:lstStyle>
            <a:lvl1pPr marL="0" indent="0">
              <a:buNone/>
              <a:defRPr sz="2811" b="0">
                <a:solidFill>
                  <a:schemeClr val="accent1">
                    <a:lumMod val="50000"/>
                  </a:schemeClr>
                </a:solidFill>
              </a:defRPr>
            </a:lvl1pPr>
            <a:lvl2pPr marL="713964" indent="0">
              <a:buNone/>
              <a:defRPr sz="2811">
                <a:solidFill>
                  <a:schemeClr val="tx1">
                    <a:tint val="75000"/>
                  </a:schemeClr>
                </a:solidFill>
              </a:defRPr>
            </a:lvl2pPr>
            <a:lvl3pPr marL="1427927" indent="0">
              <a:buNone/>
              <a:defRPr sz="2499">
                <a:solidFill>
                  <a:schemeClr val="tx1">
                    <a:tint val="75000"/>
                  </a:schemeClr>
                </a:solidFill>
              </a:defRPr>
            </a:lvl3pPr>
            <a:lvl4pPr marL="2141891" indent="0">
              <a:buNone/>
              <a:defRPr sz="2186">
                <a:solidFill>
                  <a:schemeClr val="tx1">
                    <a:tint val="75000"/>
                  </a:schemeClr>
                </a:solidFill>
              </a:defRPr>
            </a:lvl4pPr>
            <a:lvl5pPr marL="2855854" indent="0">
              <a:buNone/>
              <a:defRPr sz="2186">
                <a:solidFill>
                  <a:schemeClr val="tx1">
                    <a:tint val="75000"/>
                  </a:schemeClr>
                </a:solidFill>
              </a:defRPr>
            </a:lvl5pPr>
            <a:lvl6pPr marL="3569818" indent="0">
              <a:buNone/>
              <a:defRPr sz="2186">
                <a:solidFill>
                  <a:schemeClr val="tx1">
                    <a:tint val="75000"/>
                  </a:schemeClr>
                </a:solidFill>
              </a:defRPr>
            </a:lvl6pPr>
            <a:lvl7pPr marL="4283781" indent="0">
              <a:buNone/>
              <a:defRPr sz="2186">
                <a:solidFill>
                  <a:schemeClr val="tx1">
                    <a:tint val="75000"/>
                  </a:schemeClr>
                </a:solidFill>
              </a:defRPr>
            </a:lvl7pPr>
            <a:lvl8pPr marL="4997745" indent="0">
              <a:buNone/>
              <a:defRPr sz="2186">
                <a:solidFill>
                  <a:schemeClr val="tx1">
                    <a:tint val="75000"/>
                  </a:schemeClr>
                </a:solidFill>
              </a:defRPr>
            </a:lvl8pPr>
            <a:lvl9pPr marL="5711708" indent="0">
              <a:buNone/>
              <a:defRPr sz="21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7044" y="9795419"/>
            <a:ext cx="3279219" cy="57017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05244" y="9795418"/>
            <a:ext cx="7846943" cy="57017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048073" y="3795598"/>
            <a:ext cx="1511935" cy="1427903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7234" y="3917376"/>
            <a:ext cx="1473614" cy="1124852"/>
          </a:xfrm>
        </p:spPr>
        <p:txBody>
          <a:bodyPr/>
          <a:lstStyle>
            <a:lvl1pPr>
              <a:defRPr sz="4372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62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3951" y="3426968"/>
            <a:ext cx="6047740" cy="6211380"/>
          </a:xfrm>
        </p:spPr>
        <p:txBody>
          <a:bodyPr/>
          <a:lstStyle>
            <a:lvl1pPr>
              <a:defRPr sz="3123"/>
            </a:lvl1pPr>
            <a:lvl2pPr>
              <a:defRPr sz="2811"/>
            </a:lvl2pPr>
            <a:lvl3pPr>
              <a:defRPr sz="2499"/>
            </a:lvl3pPr>
            <a:lvl4pPr>
              <a:defRPr sz="2499"/>
            </a:lvl4pPr>
            <a:lvl5pPr>
              <a:defRPr sz="2499"/>
            </a:lvl5pPr>
            <a:lvl6pPr>
              <a:defRPr sz="2499"/>
            </a:lvl6pPr>
            <a:lvl7pPr>
              <a:defRPr sz="2499"/>
            </a:lvl7pPr>
            <a:lvl8pPr>
              <a:defRPr sz="2499"/>
            </a:lvl8pPr>
            <a:lvl9pPr>
              <a:defRPr sz="2499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23799" y="3426968"/>
            <a:ext cx="6047740" cy="6211380"/>
          </a:xfrm>
        </p:spPr>
        <p:txBody>
          <a:bodyPr/>
          <a:lstStyle>
            <a:lvl1pPr>
              <a:defRPr sz="3123"/>
            </a:lvl1pPr>
            <a:lvl2pPr>
              <a:defRPr sz="2811"/>
            </a:lvl2pPr>
            <a:lvl3pPr>
              <a:defRPr sz="2499"/>
            </a:lvl3pPr>
            <a:lvl4pPr>
              <a:defRPr sz="2499"/>
            </a:lvl4pPr>
            <a:lvl5pPr>
              <a:defRPr sz="2499"/>
            </a:lvl5pPr>
            <a:lvl6pPr>
              <a:defRPr sz="2499"/>
            </a:lvl6pPr>
            <a:lvl7pPr>
              <a:defRPr sz="2499"/>
            </a:lvl7pPr>
            <a:lvl8pPr>
              <a:defRPr sz="2499"/>
            </a:lvl8pPr>
            <a:lvl9pPr>
              <a:defRPr sz="2499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6785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951" y="3198504"/>
            <a:ext cx="6047740" cy="999532"/>
          </a:xfrm>
        </p:spPr>
        <p:txBody>
          <a:bodyPr anchor="ctr">
            <a:normAutofit/>
          </a:bodyPr>
          <a:lstStyle>
            <a:lvl1pPr marL="0" indent="0">
              <a:buNone/>
              <a:defRPr sz="3123" b="1">
                <a:solidFill>
                  <a:schemeClr val="accent1">
                    <a:lumMod val="75000"/>
                  </a:schemeClr>
                </a:solidFill>
              </a:defRPr>
            </a:lvl1pPr>
            <a:lvl2pPr marL="713964" indent="0">
              <a:buNone/>
              <a:defRPr sz="3123" b="1"/>
            </a:lvl2pPr>
            <a:lvl3pPr marL="1427927" indent="0">
              <a:buNone/>
              <a:defRPr sz="2811" b="1"/>
            </a:lvl3pPr>
            <a:lvl4pPr marL="2141891" indent="0">
              <a:buNone/>
              <a:defRPr sz="2499" b="1"/>
            </a:lvl4pPr>
            <a:lvl5pPr marL="2855854" indent="0">
              <a:buNone/>
              <a:defRPr sz="2499" b="1"/>
            </a:lvl5pPr>
            <a:lvl6pPr marL="3569818" indent="0">
              <a:buNone/>
              <a:defRPr sz="2499" b="1"/>
            </a:lvl6pPr>
            <a:lvl7pPr marL="4283781" indent="0">
              <a:buNone/>
              <a:defRPr sz="2499" b="1"/>
            </a:lvl7pPr>
            <a:lvl8pPr marL="4997745" indent="0">
              <a:buNone/>
              <a:defRPr sz="2499" b="1"/>
            </a:lvl8pPr>
            <a:lvl9pPr marL="5711708" indent="0">
              <a:buNone/>
              <a:defRPr sz="2499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951" y="4283710"/>
            <a:ext cx="6047740" cy="5140452"/>
          </a:xfrm>
        </p:spPr>
        <p:txBody>
          <a:bodyPr/>
          <a:lstStyle>
            <a:lvl1pPr>
              <a:defRPr sz="3123"/>
            </a:lvl1pPr>
            <a:lvl2pPr>
              <a:defRPr sz="2811"/>
            </a:lvl2pPr>
            <a:lvl3pPr>
              <a:defRPr sz="2499"/>
            </a:lvl3pPr>
            <a:lvl4pPr>
              <a:defRPr sz="2499"/>
            </a:lvl4pPr>
            <a:lvl5pPr>
              <a:defRPr sz="2499"/>
            </a:lvl5pPr>
            <a:lvl6pPr>
              <a:defRPr sz="2499"/>
            </a:lvl6pPr>
            <a:lvl7pPr>
              <a:defRPr sz="2499"/>
            </a:lvl7pPr>
            <a:lvl8pPr>
              <a:defRPr sz="2499"/>
            </a:lvl8pPr>
            <a:lvl9pPr>
              <a:defRPr sz="2499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971047" y="3198504"/>
            <a:ext cx="6047740" cy="999532"/>
          </a:xfrm>
        </p:spPr>
        <p:txBody>
          <a:bodyPr anchor="ctr">
            <a:normAutofit/>
          </a:bodyPr>
          <a:lstStyle>
            <a:lvl1pPr marL="0" indent="0">
              <a:buNone/>
              <a:defRPr sz="3123" b="1">
                <a:solidFill>
                  <a:schemeClr val="accent1">
                    <a:lumMod val="75000"/>
                  </a:schemeClr>
                </a:solidFill>
              </a:defRPr>
            </a:lvl1pPr>
            <a:lvl2pPr marL="713964" indent="0">
              <a:buNone/>
              <a:defRPr sz="3123" b="1"/>
            </a:lvl2pPr>
            <a:lvl3pPr marL="1427927" indent="0">
              <a:buNone/>
              <a:defRPr sz="2811" b="1"/>
            </a:lvl3pPr>
            <a:lvl4pPr marL="2141891" indent="0">
              <a:buNone/>
              <a:defRPr sz="2499" b="1"/>
            </a:lvl4pPr>
            <a:lvl5pPr marL="2855854" indent="0">
              <a:buNone/>
              <a:defRPr sz="2499" b="1"/>
            </a:lvl5pPr>
            <a:lvl6pPr marL="3569818" indent="0">
              <a:buNone/>
              <a:defRPr sz="2499" b="1"/>
            </a:lvl6pPr>
            <a:lvl7pPr marL="4283781" indent="0">
              <a:buNone/>
              <a:defRPr sz="2499" b="1"/>
            </a:lvl7pPr>
            <a:lvl8pPr marL="4997745" indent="0">
              <a:buNone/>
              <a:defRPr sz="2499" b="1"/>
            </a:lvl8pPr>
            <a:lvl9pPr marL="5711708" indent="0">
              <a:buNone/>
              <a:defRPr sz="2499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971047" y="4283710"/>
            <a:ext cx="6047740" cy="5140452"/>
          </a:xfrm>
        </p:spPr>
        <p:txBody>
          <a:bodyPr/>
          <a:lstStyle>
            <a:lvl1pPr>
              <a:defRPr sz="3123"/>
            </a:lvl1pPr>
            <a:lvl2pPr>
              <a:defRPr sz="2811"/>
            </a:lvl2pPr>
            <a:lvl3pPr>
              <a:defRPr sz="2499"/>
            </a:lvl3pPr>
            <a:lvl4pPr>
              <a:defRPr sz="2499"/>
            </a:lvl4pPr>
            <a:lvl5pPr>
              <a:defRPr sz="2499"/>
            </a:lvl5pPr>
            <a:lvl6pPr>
              <a:defRPr sz="2499"/>
            </a:lvl6pPr>
            <a:lvl7pPr>
              <a:defRPr sz="2499"/>
            </a:lvl7pPr>
            <a:lvl8pPr>
              <a:defRPr sz="2499"/>
            </a:lvl8pPr>
            <a:lvl9pPr>
              <a:defRPr sz="2499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247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450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038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297504" y="3"/>
            <a:ext cx="4821846" cy="10709273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2444" y="1070928"/>
            <a:ext cx="3968829" cy="2713016"/>
          </a:xfrm>
        </p:spPr>
        <p:txBody>
          <a:bodyPr anchor="b">
            <a:normAutofit/>
          </a:bodyPr>
          <a:lstStyle>
            <a:lvl1pPr>
              <a:defRPr sz="4372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455" y="1070928"/>
            <a:ext cx="8323202" cy="7839189"/>
          </a:xfrm>
        </p:spPr>
        <p:txBody>
          <a:bodyPr/>
          <a:lstStyle>
            <a:lvl1pPr>
              <a:defRPr sz="3123"/>
            </a:lvl1pPr>
            <a:lvl2pPr>
              <a:defRPr sz="2811"/>
            </a:lvl2pPr>
            <a:lvl3pPr>
              <a:defRPr sz="2499"/>
            </a:lvl3pPr>
            <a:lvl4pPr>
              <a:defRPr sz="2499"/>
            </a:lvl4pPr>
            <a:lvl5pPr>
              <a:defRPr sz="2499"/>
            </a:lvl5pPr>
            <a:lvl6pPr>
              <a:defRPr sz="2499"/>
            </a:lvl6pPr>
            <a:lvl7pPr>
              <a:defRPr sz="2499"/>
            </a:lvl7pPr>
            <a:lvl8pPr>
              <a:defRPr sz="2499"/>
            </a:lvl8pPr>
            <a:lvl9pPr>
              <a:defRPr sz="2499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02444" y="3783944"/>
            <a:ext cx="3968829" cy="514045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562"/>
              </a:spcBef>
              <a:buNone/>
              <a:defRPr sz="2108">
                <a:solidFill>
                  <a:schemeClr val="accent1">
                    <a:lumMod val="50000"/>
                  </a:schemeClr>
                </a:solidFill>
              </a:defRPr>
            </a:lvl1pPr>
            <a:lvl2pPr marL="713964" indent="0">
              <a:buNone/>
              <a:defRPr sz="1874"/>
            </a:lvl2pPr>
            <a:lvl3pPr marL="1427927" indent="0">
              <a:buNone/>
              <a:defRPr sz="1562"/>
            </a:lvl3pPr>
            <a:lvl4pPr marL="2141891" indent="0">
              <a:buNone/>
              <a:defRPr sz="1405"/>
            </a:lvl4pPr>
            <a:lvl5pPr marL="2855854" indent="0">
              <a:buNone/>
              <a:defRPr sz="1405"/>
            </a:lvl5pPr>
            <a:lvl6pPr marL="3569818" indent="0">
              <a:buNone/>
              <a:defRPr sz="1405"/>
            </a:lvl6pPr>
            <a:lvl7pPr marL="4283781" indent="0">
              <a:buNone/>
              <a:defRPr sz="1405"/>
            </a:lvl7pPr>
            <a:lvl8pPr marL="4997745" indent="0">
              <a:buNone/>
              <a:defRPr sz="1405"/>
            </a:lvl8pPr>
            <a:lvl9pPr marL="5711708" indent="0">
              <a:buNone/>
              <a:defRPr sz="140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4091988" y="9768049"/>
            <a:ext cx="650132" cy="613998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3357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297504" y="3"/>
            <a:ext cx="4821846" cy="10709273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2444" y="1070928"/>
            <a:ext cx="3968829" cy="2713016"/>
          </a:xfrm>
        </p:spPr>
        <p:txBody>
          <a:bodyPr anchor="b">
            <a:normAutofit/>
          </a:bodyPr>
          <a:lstStyle>
            <a:lvl1pPr>
              <a:defRPr sz="4372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0"/>
            <a:ext cx="10297503" cy="10709275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4997"/>
            </a:lvl1pPr>
            <a:lvl2pPr marL="713964" indent="0">
              <a:buNone/>
              <a:defRPr sz="4372"/>
            </a:lvl2pPr>
            <a:lvl3pPr marL="1427927" indent="0">
              <a:buNone/>
              <a:defRPr sz="3748"/>
            </a:lvl3pPr>
            <a:lvl4pPr marL="2141891" indent="0">
              <a:buNone/>
              <a:defRPr sz="3123"/>
            </a:lvl4pPr>
            <a:lvl5pPr marL="2855854" indent="0">
              <a:buNone/>
              <a:defRPr sz="3123"/>
            </a:lvl5pPr>
            <a:lvl6pPr marL="3569818" indent="0">
              <a:buNone/>
              <a:defRPr sz="3123"/>
            </a:lvl6pPr>
            <a:lvl7pPr marL="4283781" indent="0">
              <a:buNone/>
              <a:defRPr sz="3123"/>
            </a:lvl7pPr>
            <a:lvl8pPr marL="4997745" indent="0">
              <a:buNone/>
              <a:defRPr sz="3123"/>
            </a:lvl8pPr>
            <a:lvl9pPr marL="5711708" indent="0">
              <a:buNone/>
              <a:defRPr sz="3123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02444" y="3783944"/>
            <a:ext cx="3968829" cy="514045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562"/>
              </a:spcBef>
              <a:buNone/>
              <a:defRPr sz="2108">
                <a:solidFill>
                  <a:schemeClr val="accent1">
                    <a:lumMod val="50000"/>
                  </a:schemeClr>
                </a:solidFill>
              </a:defRPr>
            </a:lvl1pPr>
            <a:lvl2pPr marL="713964" indent="0">
              <a:buNone/>
              <a:defRPr sz="1874"/>
            </a:lvl2pPr>
            <a:lvl3pPr marL="1427927" indent="0">
              <a:buNone/>
              <a:defRPr sz="1562"/>
            </a:lvl3pPr>
            <a:lvl4pPr marL="2141891" indent="0">
              <a:buNone/>
              <a:defRPr sz="1405"/>
            </a:lvl4pPr>
            <a:lvl5pPr marL="2855854" indent="0">
              <a:buNone/>
              <a:defRPr sz="1405"/>
            </a:lvl5pPr>
            <a:lvl6pPr marL="3569818" indent="0">
              <a:buNone/>
              <a:defRPr sz="1405"/>
            </a:lvl6pPr>
            <a:lvl7pPr marL="4283781" indent="0">
              <a:buNone/>
              <a:defRPr sz="1405"/>
            </a:lvl7pPr>
            <a:lvl8pPr marL="4997745" indent="0">
              <a:buNone/>
              <a:defRPr sz="1405"/>
            </a:lvl8pPr>
            <a:lvl9pPr marL="5711708" indent="0">
              <a:buNone/>
              <a:defRPr sz="140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4091988" y="9768049"/>
            <a:ext cx="650132" cy="613998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1/21/2025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9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4091988" y="9768049"/>
            <a:ext cx="650132" cy="613998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3951" y="756789"/>
            <a:ext cx="12851448" cy="25131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951" y="3312736"/>
            <a:ext cx="12851448" cy="6325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8214" y="9795419"/>
            <a:ext cx="4059545" cy="5701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62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3951" y="9795419"/>
            <a:ext cx="7846943" cy="5701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62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026977" y="9795419"/>
            <a:ext cx="793766" cy="5701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18" b="1" spc="-109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837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1" r:id="rId1"/>
    <p:sldLayoutId id="2147484252" r:id="rId2"/>
    <p:sldLayoutId id="2147484253" r:id="rId3"/>
    <p:sldLayoutId id="2147484254" r:id="rId4"/>
    <p:sldLayoutId id="2147484255" r:id="rId5"/>
    <p:sldLayoutId id="2147484256" r:id="rId6"/>
    <p:sldLayoutId id="2147484257" r:id="rId7"/>
    <p:sldLayoutId id="2147484258" r:id="rId8"/>
    <p:sldLayoutId id="2147484259" r:id="rId9"/>
    <p:sldLayoutId id="2147484260" r:id="rId10"/>
    <p:sldLayoutId id="2147484261" r:id="rId11"/>
  </p:sldLayoutIdLst>
  <p:txStyles>
    <p:titleStyle>
      <a:lvl1pPr algn="l" defTabSz="1427927" rtl="0" eaLnBrk="1" latinLnBrk="0" hangingPunct="1">
        <a:lnSpc>
          <a:spcPct val="90000"/>
        </a:lnSpc>
        <a:spcBef>
          <a:spcPct val="0"/>
        </a:spcBef>
        <a:buNone/>
        <a:defRPr sz="6559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285585" indent="-285585" algn="l" defTabSz="1427927" rtl="0" eaLnBrk="1" latinLnBrk="0" hangingPunct="1">
        <a:lnSpc>
          <a:spcPct val="90000"/>
        </a:lnSpc>
        <a:spcBef>
          <a:spcPts val="1874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3123" kern="1200">
          <a:solidFill>
            <a:schemeClr val="tx1"/>
          </a:solidFill>
          <a:latin typeface="+mn-lt"/>
          <a:ea typeface="+mn-ea"/>
          <a:cs typeface="+mn-cs"/>
        </a:defRPr>
      </a:lvl1pPr>
      <a:lvl2pPr marL="713964" indent="-285585" algn="l" defTabSz="1427927" rtl="0" eaLnBrk="1" latinLnBrk="0" hangingPunct="1">
        <a:lnSpc>
          <a:spcPct val="90000"/>
        </a:lnSpc>
        <a:spcBef>
          <a:spcPts val="625"/>
        </a:spcBef>
        <a:spcAft>
          <a:spcPts val="312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811" kern="1200">
          <a:solidFill>
            <a:schemeClr val="tx1"/>
          </a:solidFill>
          <a:latin typeface="+mn-lt"/>
          <a:ea typeface="+mn-ea"/>
          <a:cs typeface="+mn-cs"/>
        </a:defRPr>
      </a:lvl2pPr>
      <a:lvl3pPr marL="1142342" indent="-285585" algn="l" defTabSz="1427927" rtl="0" eaLnBrk="1" latinLnBrk="0" hangingPunct="1">
        <a:lnSpc>
          <a:spcPct val="90000"/>
        </a:lnSpc>
        <a:spcBef>
          <a:spcPts val="625"/>
        </a:spcBef>
        <a:spcAft>
          <a:spcPts val="312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499" kern="1200">
          <a:solidFill>
            <a:schemeClr val="tx1"/>
          </a:solidFill>
          <a:latin typeface="+mn-lt"/>
          <a:ea typeface="+mn-ea"/>
          <a:cs typeface="+mn-cs"/>
        </a:defRPr>
      </a:lvl3pPr>
      <a:lvl4pPr marL="1570720" indent="-285585" algn="l" defTabSz="1427927" rtl="0" eaLnBrk="1" latinLnBrk="0" hangingPunct="1">
        <a:lnSpc>
          <a:spcPct val="90000"/>
        </a:lnSpc>
        <a:spcBef>
          <a:spcPts val="625"/>
        </a:spcBef>
        <a:spcAft>
          <a:spcPts val="312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499" kern="1200">
          <a:solidFill>
            <a:schemeClr val="tx1"/>
          </a:solidFill>
          <a:latin typeface="+mn-lt"/>
          <a:ea typeface="+mn-ea"/>
          <a:cs typeface="+mn-cs"/>
        </a:defRPr>
      </a:lvl4pPr>
      <a:lvl5pPr marL="1999098" indent="-285585" algn="l" defTabSz="1427927" rtl="0" eaLnBrk="1" latinLnBrk="0" hangingPunct="1">
        <a:lnSpc>
          <a:spcPct val="90000"/>
        </a:lnSpc>
        <a:spcBef>
          <a:spcPts val="625"/>
        </a:spcBef>
        <a:spcAft>
          <a:spcPts val="312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499" kern="1200">
          <a:solidFill>
            <a:schemeClr val="tx1"/>
          </a:solidFill>
          <a:latin typeface="+mn-lt"/>
          <a:ea typeface="+mn-ea"/>
          <a:cs typeface="+mn-cs"/>
        </a:defRPr>
      </a:lvl5pPr>
      <a:lvl6pPr marL="2498560" indent="-356982" algn="l" defTabSz="1427927" rtl="0" eaLnBrk="1" latinLnBrk="0" hangingPunct="1">
        <a:lnSpc>
          <a:spcPct val="90000"/>
        </a:lnSpc>
        <a:spcBef>
          <a:spcPts val="625"/>
        </a:spcBef>
        <a:spcAft>
          <a:spcPts val="312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499" kern="1200">
          <a:solidFill>
            <a:schemeClr val="tx1"/>
          </a:solidFill>
          <a:latin typeface="+mn-lt"/>
          <a:ea typeface="+mn-ea"/>
          <a:cs typeface="+mn-cs"/>
        </a:defRPr>
      </a:lvl6pPr>
      <a:lvl7pPr marL="2967040" indent="-356982" algn="l" defTabSz="1427927" rtl="0" eaLnBrk="1" latinLnBrk="0" hangingPunct="1">
        <a:lnSpc>
          <a:spcPct val="90000"/>
        </a:lnSpc>
        <a:spcBef>
          <a:spcPts val="625"/>
        </a:spcBef>
        <a:spcAft>
          <a:spcPts val="312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499" kern="1200">
          <a:solidFill>
            <a:schemeClr val="tx1"/>
          </a:solidFill>
          <a:latin typeface="+mn-lt"/>
          <a:ea typeface="+mn-ea"/>
          <a:cs typeface="+mn-cs"/>
        </a:defRPr>
      </a:lvl7pPr>
      <a:lvl8pPr marL="3435520" indent="-356982" algn="l" defTabSz="1427927" rtl="0" eaLnBrk="1" latinLnBrk="0" hangingPunct="1">
        <a:lnSpc>
          <a:spcPct val="90000"/>
        </a:lnSpc>
        <a:spcBef>
          <a:spcPts val="625"/>
        </a:spcBef>
        <a:spcAft>
          <a:spcPts val="312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499" kern="1200">
          <a:solidFill>
            <a:schemeClr val="tx1"/>
          </a:solidFill>
          <a:latin typeface="+mn-lt"/>
          <a:ea typeface="+mn-ea"/>
          <a:cs typeface="+mn-cs"/>
        </a:defRPr>
      </a:lvl8pPr>
      <a:lvl9pPr marL="3904000" indent="-356982" algn="l" defTabSz="1427927" rtl="0" eaLnBrk="1" latinLnBrk="0" hangingPunct="1">
        <a:lnSpc>
          <a:spcPct val="90000"/>
        </a:lnSpc>
        <a:spcBef>
          <a:spcPts val="625"/>
        </a:spcBef>
        <a:spcAft>
          <a:spcPts val="312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4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7927" rtl="0" eaLnBrk="1" latinLnBrk="0" hangingPunct="1"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713964" algn="l" defTabSz="1427927" rtl="0" eaLnBrk="1" latinLnBrk="0" hangingPunct="1">
        <a:defRPr sz="2811" kern="1200">
          <a:solidFill>
            <a:schemeClr val="tx1"/>
          </a:solidFill>
          <a:latin typeface="+mn-lt"/>
          <a:ea typeface="+mn-ea"/>
          <a:cs typeface="+mn-cs"/>
        </a:defRPr>
      </a:lvl2pPr>
      <a:lvl3pPr marL="1427927" algn="l" defTabSz="1427927" rtl="0" eaLnBrk="1" latinLnBrk="0" hangingPunct="1">
        <a:defRPr sz="2811" kern="1200">
          <a:solidFill>
            <a:schemeClr val="tx1"/>
          </a:solidFill>
          <a:latin typeface="+mn-lt"/>
          <a:ea typeface="+mn-ea"/>
          <a:cs typeface="+mn-cs"/>
        </a:defRPr>
      </a:lvl3pPr>
      <a:lvl4pPr marL="2141891" algn="l" defTabSz="1427927" rtl="0" eaLnBrk="1" latinLnBrk="0" hangingPunct="1">
        <a:defRPr sz="2811" kern="1200">
          <a:solidFill>
            <a:schemeClr val="tx1"/>
          </a:solidFill>
          <a:latin typeface="+mn-lt"/>
          <a:ea typeface="+mn-ea"/>
          <a:cs typeface="+mn-cs"/>
        </a:defRPr>
      </a:lvl4pPr>
      <a:lvl5pPr marL="2855854" algn="l" defTabSz="1427927" rtl="0" eaLnBrk="1" latinLnBrk="0" hangingPunct="1">
        <a:defRPr sz="2811" kern="1200">
          <a:solidFill>
            <a:schemeClr val="tx1"/>
          </a:solidFill>
          <a:latin typeface="+mn-lt"/>
          <a:ea typeface="+mn-ea"/>
          <a:cs typeface="+mn-cs"/>
        </a:defRPr>
      </a:lvl5pPr>
      <a:lvl6pPr marL="3569818" algn="l" defTabSz="1427927" rtl="0" eaLnBrk="1" latinLnBrk="0" hangingPunct="1">
        <a:defRPr sz="2811" kern="1200">
          <a:solidFill>
            <a:schemeClr val="tx1"/>
          </a:solidFill>
          <a:latin typeface="+mn-lt"/>
          <a:ea typeface="+mn-ea"/>
          <a:cs typeface="+mn-cs"/>
        </a:defRPr>
      </a:lvl6pPr>
      <a:lvl7pPr marL="4283781" algn="l" defTabSz="1427927" rtl="0" eaLnBrk="1" latinLnBrk="0" hangingPunct="1">
        <a:defRPr sz="2811" kern="1200">
          <a:solidFill>
            <a:schemeClr val="tx1"/>
          </a:solidFill>
          <a:latin typeface="+mn-lt"/>
          <a:ea typeface="+mn-ea"/>
          <a:cs typeface="+mn-cs"/>
        </a:defRPr>
      </a:lvl7pPr>
      <a:lvl8pPr marL="4997745" algn="l" defTabSz="1427927" rtl="0" eaLnBrk="1" latinLnBrk="0" hangingPunct="1">
        <a:defRPr sz="2811" kern="1200">
          <a:solidFill>
            <a:schemeClr val="tx1"/>
          </a:solidFill>
          <a:latin typeface="+mn-lt"/>
          <a:ea typeface="+mn-ea"/>
          <a:cs typeface="+mn-cs"/>
        </a:defRPr>
      </a:lvl8pPr>
      <a:lvl9pPr marL="5711708" algn="l" defTabSz="1427927" rtl="0" eaLnBrk="1" latinLnBrk="0" hangingPunct="1">
        <a:defRPr sz="28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3" descr="C:\Users\PC\Desktop\nalepky-ohnostro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37715" y="8907026"/>
            <a:ext cx="1944914" cy="1773221"/>
          </a:xfrm>
          <a:prstGeom prst="rect">
            <a:avLst/>
          </a:prstGeom>
          <a:noFill/>
        </p:spPr>
      </p:pic>
      <p:pic>
        <p:nvPicPr>
          <p:cNvPr id="3" name="Picture 3" descr="C:\Users\PC\Desktop\nalepky-ohnostro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38071" y="3105981"/>
            <a:ext cx="3081279" cy="2809270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370" y="452233"/>
            <a:ext cx="6473372" cy="8404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33ACDD2-8DB7-42C1-871D-066FE185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3770" y="201468"/>
            <a:ext cx="11621407" cy="2513110"/>
          </a:xfrm>
          <a:effectLst>
            <a:softEdge rad="63500"/>
          </a:effectLst>
        </p:spPr>
        <p:txBody>
          <a:bodyPr>
            <a:normAutofit/>
          </a:bodyPr>
          <a:lstStyle/>
          <a:p>
            <a:pPr algn="ctr"/>
            <a:r>
              <a:rPr lang="cs-CZ" sz="6000" b="1" dirty="0">
                <a:latin typeface="Candara" panose="020E0502030303020204" pitchFamily="34" charset="0"/>
              </a:rPr>
              <a:t>OBEC a SDH BÍLSKO vás zve na</a:t>
            </a:r>
            <a:br>
              <a:rPr lang="cs-CZ" sz="9600" dirty="0">
                <a:latin typeface="Candara" panose="020E0502030303020204" pitchFamily="34" charset="0"/>
              </a:rPr>
            </a:br>
            <a:r>
              <a:rPr lang="cs-CZ" sz="10700" dirty="0">
                <a:latin typeface="Candara" panose="020E0502030303020204" pitchFamily="34" charset="0"/>
              </a:rPr>
              <a:t>  </a:t>
            </a:r>
            <a:endParaRPr lang="cs-CZ" sz="10700" b="1" dirty="0">
              <a:latin typeface="Candara" panose="020E0502030303020204" pitchFamily="34" charset="0"/>
              <a:cs typeface="Courier New" panose="02070309020205020404" pitchFamily="49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9938782-BB6E-4072-8A9F-B564993C1B01}"/>
              </a:ext>
            </a:extLst>
          </p:cNvPr>
          <p:cNvSpPr txBox="1"/>
          <p:nvPr/>
        </p:nvSpPr>
        <p:spPr>
          <a:xfrm>
            <a:off x="6265635" y="1422399"/>
            <a:ext cx="928914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>
                <a:latin typeface="Candara" panose="020E0502030303020204" pitchFamily="34" charset="0"/>
              </a:rPr>
              <a:t>KTERÝ SE BUDE KONAT  </a:t>
            </a:r>
          </a:p>
          <a:p>
            <a:pPr algn="ctr"/>
            <a:r>
              <a:rPr lang="cs-C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Calibri" panose="020F0502020204030204" pitchFamily="34" charset="0"/>
              </a:rPr>
              <a:t>15.2.2025  od 20 hodin</a:t>
            </a:r>
          </a:p>
          <a:p>
            <a:pPr algn="ctr"/>
            <a:r>
              <a:rPr lang="cs-CZ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cs typeface="Calibri" panose="020F0502020204030204" pitchFamily="34" charset="0"/>
              </a:rPr>
              <a:t>na sále OÚ </a:t>
            </a:r>
          </a:p>
        </p:txBody>
      </p: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A56348C9-B5FB-DE9A-7070-D68C3C1E7653}"/>
              </a:ext>
            </a:extLst>
          </p:cNvPr>
          <p:cNvCxnSpPr>
            <a:cxnSpLocks/>
          </p:cNvCxnSpPr>
          <p:nvPr/>
        </p:nvCxnSpPr>
        <p:spPr>
          <a:xfrm flipV="1">
            <a:off x="406400" y="9550400"/>
            <a:ext cx="7126514" cy="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6" name="TextovéPole 1065">
            <a:extLst>
              <a:ext uri="{FF2B5EF4-FFF2-40B4-BE49-F238E27FC236}">
                <a16:creationId xmlns:a16="http://schemas.microsoft.com/office/drawing/2014/main" id="{F064C24F-C648-94C4-8018-38AA807E1949}"/>
              </a:ext>
            </a:extLst>
          </p:cNvPr>
          <p:cNvSpPr txBox="1"/>
          <p:nvPr/>
        </p:nvSpPr>
        <p:spPr>
          <a:xfrm>
            <a:off x="6897827" y="4764343"/>
            <a:ext cx="7601945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mbria Math" pitchFamily="18" charset="0"/>
                <a:cs typeface="Calibri" pitchFamily="34" charset="0"/>
              </a:rPr>
              <a:t>  </a:t>
            </a:r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mbria Math" pitchFamily="18" charset="0"/>
                <a:cs typeface="Calibri" pitchFamily="34" charset="0"/>
              </a:rPr>
              <a:t>K tanci a poslechu </a:t>
            </a:r>
          </a:p>
          <a:p>
            <a:pPr algn="ctr"/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mbria Math" pitchFamily="18" charset="0"/>
                <a:cs typeface="Calibri" pitchFamily="34" charset="0"/>
              </a:rPr>
              <a:t>zahraje skupina </a:t>
            </a:r>
            <a:r>
              <a:rPr lang="cs-CZ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mbria Math" pitchFamily="18" charset="0"/>
                <a:cs typeface="Calibri" pitchFamily="34" charset="0"/>
              </a:rPr>
              <a:t>OK MUSIC</a:t>
            </a:r>
          </a:p>
          <a:p>
            <a:pPr algn="ctr"/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  <a:ea typeface="Cambria Math" pitchFamily="18" charset="0"/>
              <a:cs typeface="Calibri" pitchFamily="34" charset="0"/>
            </a:endParaRPr>
          </a:p>
          <a:p>
            <a:pPr algn="ctr"/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mbria Math" pitchFamily="18" charset="0"/>
                <a:cs typeface="Calibri" pitchFamily="34" charset="0"/>
              </a:rPr>
              <a:t>V průběhu večera zatančí </a:t>
            </a:r>
            <a:r>
              <a:rPr lang="cs-CZ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mbria Math" pitchFamily="18" charset="0"/>
                <a:cs typeface="Calibri" pitchFamily="34" charset="0"/>
              </a:rPr>
              <a:t>obyčejně neobyčejné ženy aneb Hanácké </a:t>
            </a:r>
            <a:r>
              <a:rPr lang="cs-CZ" sz="4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mbria Math" pitchFamily="18" charset="0"/>
                <a:cs typeface="Calibri" pitchFamily="34" charset="0"/>
              </a:rPr>
              <a:t>břôch</a:t>
            </a:r>
            <a:endParaRPr lang="cs-CZ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  <a:ea typeface="Cambria Math" pitchFamily="18" charset="0"/>
              <a:cs typeface="Calibri" pitchFamily="34" charset="0"/>
            </a:endParaRPr>
          </a:p>
          <a:p>
            <a:pPr algn="ctr"/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mbria Math" pitchFamily="18" charset="0"/>
                <a:cs typeface="Calibri" pitchFamily="34" charset="0"/>
              </a:rPr>
              <a:t>   </a:t>
            </a:r>
          </a:p>
          <a:p>
            <a:pPr algn="ctr"/>
            <a:endParaRPr lang="cs-CZ" sz="4800" b="1" dirty="0">
              <a:latin typeface="Candara" pitchFamily="34" charset="0"/>
              <a:ea typeface="Cambria Math" pitchFamily="18" charset="0"/>
              <a:cs typeface="Calibri" pitchFamily="34" charset="0"/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332094" y="9693817"/>
            <a:ext cx="75809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Cambria Math" pitchFamily="18" charset="0"/>
                <a:cs typeface="Calibri" pitchFamily="34" charset="0"/>
              </a:rPr>
              <a:t>Bohatá tombola a občerstvení</a:t>
            </a:r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9564915" y="9637486"/>
            <a:ext cx="43978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Vstupné 100 Kč</a:t>
            </a:r>
          </a:p>
        </p:txBody>
      </p:sp>
      <p:cxnSp>
        <p:nvCxnSpPr>
          <p:cNvPr id="19" name="Přímá spojnice 24">
            <a:extLst>
              <a:ext uri="{FF2B5EF4-FFF2-40B4-BE49-F238E27FC236}">
                <a16:creationId xmlns:a16="http://schemas.microsoft.com/office/drawing/2014/main" id="{A56348C9-B5FB-DE9A-7070-D68C3C1E7653}"/>
              </a:ext>
            </a:extLst>
          </p:cNvPr>
          <p:cNvCxnSpPr>
            <a:cxnSpLocks/>
          </p:cNvCxnSpPr>
          <p:nvPr/>
        </p:nvCxnSpPr>
        <p:spPr>
          <a:xfrm flipV="1">
            <a:off x="7416800" y="4296229"/>
            <a:ext cx="4702629" cy="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24">
            <a:extLst>
              <a:ext uri="{FF2B5EF4-FFF2-40B4-BE49-F238E27FC236}">
                <a16:creationId xmlns:a16="http://schemas.microsoft.com/office/drawing/2014/main" id="{A56348C9-B5FB-DE9A-7070-D68C3C1E7653}"/>
              </a:ext>
            </a:extLst>
          </p:cNvPr>
          <p:cNvCxnSpPr>
            <a:cxnSpLocks/>
          </p:cNvCxnSpPr>
          <p:nvPr/>
        </p:nvCxnSpPr>
        <p:spPr>
          <a:xfrm flipV="1">
            <a:off x="10043886" y="9564914"/>
            <a:ext cx="4717143" cy="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60081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Červená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Dřevo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1218</TotalTime>
  <Words>47</Words>
  <Application>Microsoft Office PowerPoint</Application>
  <PresentationFormat>Vlastní</PresentationFormat>
  <Paragraphs>11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Calibri</vt:lpstr>
      <vt:lpstr>Candara</vt:lpstr>
      <vt:lpstr>Rockwell</vt:lpstr>
      <vt:lpstr>Rockwell Condensed</vt:lpstr>
      <vt:lpstr>Wingdings</vt:lpstr>
      <vt:lpstr>Dřevo</vt:lpstr>
      <vt:lpstr>OBEC a SDH BÍLSKO vás zve na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Žáková</dc:creator>
  <cp:lastModifiedBy>Obec Bílsko</cp:lastModifiedBy>
  <cp:revision>100</cp:revision>
  <cp:lastPrinted>2022-11-24T12:31:34Z</cp:lastPrinted>
  <dcterms:created xsi:type="dcterms:W3CDTF">2017-09-13T06:01:28Z</dcterms:created>
  <dcterms:modified xsi:type="dcterms:W3CDTF">2025-01-21T14:13:47Z</dcterms:modified>
</cp:coreProperties>
</file>