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50" r:id="rId1"/>
  </p:sldMasterIdLst>
  <p:notesMasterIdLst>
    <p:notesMasterId r:id="rId3"/>
  </p:notesMasterIdLst>
  <p:sldIdLst>
    <p:sldId id="257" r:id="rId2"/>
  </p:sldIdLst>
  <p:sldSz cx="9906000" cy="6858000" type="A4"/>
  <p:notesSz cx="6797675" cy="9929813"/>
  <p:defaultTextStyle>
    <a:defPPr>
      <a:defRPr lang="en-US"/>
    </a:defPPr>
    <a:lvl1pPr marL="0" algn="l" defTabSz="296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96723" algn="l" defTabSz="296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93446" algn="l" defTabSz="296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0168" algn="l" defTabSz="296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86891" algn="l" defTabSz="296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483614" algn="l" defTabSz="296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780337" algn="l" defTabSz="296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077060" algn="l" defTabSz="296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373782" algn="l" defTabSz="296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5FD1-C6F1-43C5-B3F2-3DA48CDED4B3}" type="datetimeFigureOut">
              <a:rPr lang="cs-CZ" smtClean="0"/>
              <a:pPr/>
              <a:t>20.10.2022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40AD0-593C-4B79-AC5E-70979E6372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7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9344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6723" algn="l" defTabSz="59344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93446" algn="l" defTabSz="59344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90168" algn="l" defTabSz="59344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86891" algn="l" defTabSz="59344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83614" algn="l" defTabSz="59344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80337" algn="l" defTabSz="59344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77060" algn="l" defTabSz="59344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73782" algn="l" defTabSz="59344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2950" y="1346948"/>
            <a:ext cx="84201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42950" y="4282764"/>
            <a:ext cx="84201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42950" y="1484779"/>
            <a:ext cx="84201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837679" y="4107023"/>
            <a:ext cx="9906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393" y="1432223"/>
            <a:ext cx="8226107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5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252" y="4389120"/>
            <a:ext cx="6411658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63363" indent="0" algn="ctr">
              <a:buNone/>
              <a:defRPr sz="1800"/>
            </a:lvl2pPr>
            <a:lvl3pPr marL="926725" indent="0" algn="ctr">
              <a:buNone/>
              <a:defRPr sz="1800"/>
            </a:lvl3pPr>
            <a:lvl4pPr marL="1390087" indent="0" algn="ctr">
              <a:buNone/>
              <a:defRPr sz="1800"/>
            </a:lvl4pPr>
            <a:lvl5pPr marL="1853449" indent="0" algn="ctr">
              <a:buNone/>
              <a:defRPr sz="1800"/>
            </a:lvl5pPr>
            <a:lvl6pPr marL="2316812" indent="0" algn="ctr">
              <a:buNone/>
              <a:defRPr sz="1800"/>
            </a:lvl6pPr>
            <a:lvl7pPr marL="2780174" indent="0" algn="ctr">
              <a:buNone/>
              <a:defRPr sz="1800"/>
            </a:lvl7pPr>
            <a:lvl8pPr marL="3243537" indent="0" algn="ctr">
              <a:buNone/>
              <a:defRPr sz="1800"/>
            </a:lvl8pPr>
            <a:lvl9pPr marL="3706898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9" y="6272785"/>
            <a:ext cx="514121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7970" y="4227195"/>
            <a:ext cx="97001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3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533400"/>
            <a:ext cx="2074069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76" y="533400"/>
            <a:ext cx="6098381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6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4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906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792" y="1225296"/>
            <a:ext cx="7540942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9691" y="5020056"/>
            <a:ext cx="7355205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63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6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90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3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6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80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35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6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2356" y="6272785"/>
            <a:ext cx="2148501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441" y="6272785"/>
            <a:ext cx="5141214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86684" y="2430623"/>
            <a:ext cx="9906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38" y="2508607"/>
            <a:ext cx="965493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2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194560"/>
            <a:ext cx="39624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569" y="2194560"/>
            <a:ext cx="39624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78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2048256"/>
            <a:ext cx="39624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63363" indent="0">
              <a:buNone/>
              <a:defRPr sz="2000" b="1"/>
            </a:lvl2pPr>
            <a:lvl3pPr marL="926725" indent="0">
              <a:buNone/>
              <a:defRPr sz="1800" b="1"/>
            </a:lvl3pPr>
            <a:lvl4pPr marL="1390087" indent="0">
              <a:buNone/>
              <a:defRPr sz="1600" b="1"/>
            </a:lvl4pPr>
            <a:lvl5pPr marL="1853449" indent="0">
              <a:buNone/>
              <a:defRPr sz="1600" b="1"/>
            </a:lvl5pPr>
            <a:lvl6pPr marL="2316812" indent="0">
              <a:buNone/>
              <a:defRPr sz="1600" b="1"/>
            </a:lvl6pPr>
            <a:lvl7pPr marL="2780174" indent="0">
              <a:buNone/>
              <a:defRPr sz="1600" b="1"/>
            </a:lvl7pPr>
            <a:lvl8pPr marL="3243537" indent="0">
              <a:buNone/>
              <a:defRPr sz="1600" b="1"/>
            </a:lvl8pPr>
            <a:lvl9pPr marL="3706898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" y="2743200"/>
            <a:ext cx="39624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2526" y="2048256"/>
            <a:ext cx="39624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63363" indent="0">
              <a:buNone/>
              <a:defRPr sz="2000" b="1"/>
            </a:lvl2pPr>
            <a:lvl3pPr marL="926725" indent="0">
              <a:buNone/>
              <a:defRPr sz="1800" b="1"/>
            </a:lvl3pPr>
            <a:lvl4pPr marL="1390087" indent="0">
              <a:buNone/>
              <a:defRPr sz="1600" b="1"/>
            </a:lvl4pPr>
            <a:lvl5pPr marL="1853449" indent="0">
              <a:buNone/>
              <a:defRPr sz="1600" b="1"/>
            </a:lvl5pPr>
            <a:lvl6pPr marL="2316812" indent="0">
              <a:buNone/>
              <a:defRPr sz="1600" b="1"/>
            </a:lvl6pPr>
            <a:lvl7pPr marL="2780174" indent="0">
              <a:buNone/>
              <a:defRPr sz="1600" b="1"/>
            </a:lvl7pPr>
            <a:lvl8pPr marL="3243537" indent="0">
              <a:buNone/>
              <a:defRPr sz="1600" b="1"/>
            </a:lvl8pPr>
            <a:lvl9pPr marL="3706898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2526" y="2743200"/>
            <a:ext cx="39624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4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5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3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6790" y="2"/>
            <a:ext cx="315921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583" y="685800"/>
            <a:ext cx="2600325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685801"/>
            <a:ext cx="5453253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6583" y="2423160"/>
            <a:ext cx="2600325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14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63363" indent="0">
              <a:buNone/>
              <a:defRPr sz="1200"/>
            </a:lvl2pPr>
            <a:lvl3pPr marL="926725" indent="0">
              <a:buNone/>
              <a:defRPr sz="1000"/>
            </a:lvl3pPr>
            <a:lvl4pPr marL="1390087" indent="0">
              <a:buNone/>
              <a:defRPr sz="900"/>
            </a:lvl4pPr>
            <a:lvl5pPr marL="1853449" indent="0">
              <a:buNone/>
              <a:defRPr sz="900"/>
            </a:lvl5pPr>
            <a:lvl6pPr marL="2316812" indent="0">
              <a:buNone/>
              <a:defRPr sz="900"/>
            </a:lvl6pPr>
            <a:lvl7pPr marL="2780174" indent="0">
              <a:buNone/>
              <a:defRPr sz="900"/>
            </a:lvl7pPr>
            <a:lvl8pPr marL="3243537" indent="0">
              <a:buNone/>
              <a:defRPr sz="900"/>
            </a:lvl8pPr>
            <a:lvl9pPr marL="3706898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232886" y="6255258"/>
            <a:ext cx="425958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35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46790" y="2"/>
            <a:ext cx="315921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583" y="685800"/>
            <a:ext cx="2600325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6746789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63363" indent="0">
              <a:buNone/>
              <a:defRPr sz="2800"/>
            </a:lvl2pPr>
            <a:lvl3pPr marL="926725" indent="0">
              <a:buNone/>
              <a:defRPr sz="2400"/>
            </a:lvl3pPr>
            <a:lvl4pPr marL="1390087" indent="0">
              <a:buNone/>
              <a:defRPr sz="2000"/>
            </a:lvl4pPr>
            <a:lvl5pPr marL="1853449" indent="0">
              <a:buNone/>
              <a:defRPr sz="2000"/>
            </a:lvl5pPr>
            <a:lvl6pPr marL="2316812" indent="0">
              <a:buNone/>
              <a:defRPr sz="2000"/>
            </a:lvl6pPr>
            <a:lvl7pPr marL="2780174" indent="0">
              <a:buNone/>
              <a:defRPr sz="2000"/>
            </a:lvl7pPr>
            <a:lvl8pPr marL="3243537" indent="0">
              <a:buNone/>
              <a:defRPr sz="2000"/>
            </a:lvl8pPr>
            <a:lvl9pPr marL="3706898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6583" y="2423160"/>
            <a:ext cx="2600325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14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63363" indent="0">
              <a:buNone/>
              <a:defRPr sz="1200"/>
            </a:lvl2pPr>
            <a:lvl3pPr marL="926725" indent="0">
              <a:buNone/>
              <a:defRPr sz="1000"/>
            </a:lvl3pPr>
            <a:lvl4pPr marL="1390087" indent="0">
              <a:buNone/>
              <a:defRPr sz="900"/>
            </a:lvl4pPr>
            <a:lvl5pPr marL="1853449" indent="0">
              <a:buNone/>
              <a:defRPr sz="900"/>
            </a:lvl5pPr>
            <a:lvl6pPr marL="2316812" indent="0">
              <a:buNone/>
              <a:defRPr sz="900"/>
            </a:lvl6pPr>
            <a:lvl7pPr marL="2780174" indent="0">
              <a:buNone/>
              <a:defRPr sz="900"/>
            </a:lvl7pPr>
            <a:lvl8pPr marL="3243537" indent="0">
              <a:buNone/>
              <a:defRPr sz="900"/>
            </a:lvl8pPr>
            <a:lvl9pPr marL="3706898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232886" y="6255258"/>
            <a:ext cx="425958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232886" y="6255258"/>
            <a:ext cx="425958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0" y="484632"/>
            <a:ext cx="8420100" cy="1609344"/>
          </a:xfrm>
          <a:prstGeom prst="rect">
            <a:avLst/>
          </a:prstGeom>
        </p:spPr>
        <p:txBody>
          <a:bodyPr vert="horz" lIns="59345" tIns="29672" rIns="59345" bIns="29672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2121408"/>
            <a:ext cx="8420100" cy="4050792"/>
          </a:xfrm>
          <a:prstGeom prst="rect">
            <a:avLst/>
          </a:prstGeom>
        </p:spPr>
        <p:txBody>
          <a:bodyPr vert="horz" lIns="59345" tIns="29672" rIns="59345" bIns="29672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1732" y="6272785"/>
            <a:ext cx="2659761" cy="365125"/>
          </a:xfrm>
          <a:prstGeom prst="rect">
            <a:avLst/>
          </a:prstGeom>
        </p:spPr>
        <p:txBody>
          <a:bodyPr vert="horz" lIns="59345" tIns="29672" rIns="59345" bIns="29672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272785"/>
            <a:ext cx="5141214" cy="365125"/>
          </a:xfrm>
          <a:prstGeom prst="rect">
            <a:avLst/>
          </a:prstGeom>
        </p:spPr>
        <p:txBody>
          <a:bodyPr vert="horz" lIns="59345" tIns="29672" rIns="59345" bIns="29672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0292" y="6272785"/>
            <a:ext cx="520065" cy="365125"/>
          </a:xfrm>
          <a:prstGeom prst="rect">
            <a:avLst/>
          </a:prstGeom>
        </p:spPr>
        <p:txBody>
          <a:bodyPr vert="horz" lIns="59345" tIns="29672" rIns="59345" bIns="29672" rtlCol="0" anchor="ctr"/>
          <a:lstStyle>
            <a:lvl1pPr algn="ctr">
              <a:defRPr sz="1100" b="1" spc="-71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3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l" defTabSz="926725" rtl="0" eaLnBrk="1" latinLnBrk="0" hangingPunct="1">
        <a:lnSpc>
          <a:spcPct val="90000"/>
        </a:lnSpc>
        <a:spcBef>
          <a:spcPct val="0"/>
        </a:spcBef>
        <a:buNone/>
        <a:defRPr sz="43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5345" indent="-185345" algn="l" defTabSz="926725" rtl="0" eaLnBrk="1" latinLnBrk="0" hangingPunct="1">
        <a:lnSpc>
          <a:spcPct val="90000"/>
        </a:lnSpc>
        <a:spcBef>
          <a:spcPts val="1216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3363" indent="-185345" algn="l" defTabSz="926725" rtl="0" eaLnBrk="1" latinLnBrk="0" hangingPunct="1">
        <a:lnSpc>
          <a:spcPct val="90000"/>
        </a:lnSpc>
        <a:spcBef>
          <a:spcPts val="406"/>
        </a:spcBef>
        <a:spcAft>
          <a:spcPts val="20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80" indent="-185345" algn="l" defTabSz="926725" rtl="0" eaLnBrk="1" latinLnBrk="0" hangingPunct="1">
        <a:lnSpc>
          <a:spcPct val="90000"/>
        </a:lnSpc>
        <a:spcBef>
          <a:spcPts val="406"/>
        </a:spcBef>
        <a:spcAft>
          <a:spcPts val="20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397" indent="-185345" algn="l" defTabSz="926725" rtl="0" eaLnBrk="1" latinLnBrk="0" hangingPunct="1">
        <a:lnSpc>
          <a:spcPct val="90000"/>
        </a:lnSpc>
        <a:spcBef>
          <a:spcPts val="406"/>
        </a:spcBef>
        <a:spcAft>
          <a:spcPts val="20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415" indent="-185345" algn="l" defTabSz="926725" rtl="0" eaLnBrk="1" latinLnBrk="0" hangingPunct="1">
        <a:lnSpc>
          <a:spcPct val="90000"/>
        </a:lnSpc>
        <a:spcBef>
          <a:spcPts val="406"/>
        </a:spcBef>
        <a:spcAft>
          <a:spcPts val="20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21565" indent="-231681" algn="l" defTabSz="926725" rtl="0" eaLnBrk="1" latinLnBrk="0" hangingPunct="1">
        <a:lnSpc>
          <a:spcPct val="90000"/>
        </a:lnSpc>
        <a:spcBef>
          <a:spcPts val="406"/>
        </a:spcBef>
        <a:spcAft>
          <a:spcPts val="20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09" indent="-231681" algn="l" defTabSz="926725" rtl="0" eaLnBrk="1" latinLnBrk="0" hangingPunct="1">
        <a:lnSpc>
          <a:spcPct val="90000"/>
        </a:lnSpc>
        <a:spcBef>
          <a:spcPts val="406"/>
        </a:spcBef>
        <a:spcAft>
          <a:spcPts val="20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29652" indent="-231681" algn="l" defTabSz="926725" rtl="0" eaLnBrk="1" latinLnBrk="0" hangingPunct="1">
        <a:lnSpc>
          <a:spcPct val="90000"/>
        </a:lnSpc>
        <a:spcBef>
          <a:spcPts val="406"/>
        </a:spcBef>
        <a:spcAft>
          <a:spcPts val="20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33696" indent="-231681" algn="l" defTabSz="926725" rtl="0" eaLnBrk="1" latinLnBrk="0" hangingPunct="1">
        <a:lnSpc>
          <a:spcPct val="90000"/>
        </a:lnSpc>
        <a:spcBef>
          <a:spcPts val="406"/>
        </a:spcBef>
        <a:spcAft>
          <a:spcPts val="20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363" algn="l" defTabSz="92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725" algn="l" defTabSz="92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0087" algn="l" defTabSz="92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3449" algn="l" defTabSz="92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6812" algn="l" defTabSz="92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174" algn="l" defTabSz="92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3537" algn="l" defTabSz="92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6898" algn="l" defTabSz="92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EDE3D3DF-C3F4-2488-4F4B-2EBA3DBC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493" y="5993346"/>
            <a:ext cx="900252" cy="79679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D2B3986-20BB-CA6B-A8E1-065F4F6E7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043" y="5230073"/>
            <a:ext cx="1561846" cy="1526548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21FA1B7-8BBF-208E-8FA5-73DE3CE10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786" y="4865789"/>
            <a:ext cx="715708" cy="69953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A5E05746-BC9B-9932-C943-51C02AAFA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925" y="444678"/>
            <a:ext cx="1742749" cy="170336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7EA747D-CF18-E1E0-7EA8-2E4A8A591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4" y="1187104"/>
            <a:ext cx="2070380" cy="202358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7DC289E-8DF7-6EEC-286B-D23067CC2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764" y="4754511"/>
            <a:ext cx="1069148" cy="9460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8C3D532-5835-8A51-6F0F-C9FBDD1D3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559" y="2759422"/>
            <a:ext cx="1588249" cy="163080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DA2177D-E47D-944C-C01B-EE5CF6AF0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252" y="3680671"/>
            <a:ext cx="1849172" cy="9460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33ACDD2-8DB7-42C1-871D-066FE185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97" y="67856"/>
            <a:ext cx="8420100" cy="1609344"/>
          </a:xfrm>
        </p:spPr>
        <p:txBody>
          <a:bodyPr>
            <a:normAutofit/>
          </a:bodyPr>
          <a:lstStyle/>
          <a:p>
            <a:r>
              <a:rPr lang="cs-CZ" sz="2900" dirty="0">
                <a:latin typeface="Candara" panose="020E0502030303020204" pitchFamily="34" charset="0"/>
              </a:rPr>
              <a:t>OBEC BÍLSKO vás zve na</a:t>
            </a:r>
            <a:br>
              <a:rPr lang="cs-CZ" sz="3900" dirty="0">
                <a:latin typeface="Candara" panose="020E0502030303020204" pitchFamily="34" charset="0"/>
              </a:rPr>
            </a:br>
            <a:r>
              <a:rPr lang="cs-CZ" sz="3900" dirty="0">
                <a:latin typeface="Candara" panose="020E0502030303020204" pitchFamily="34" charset="0"/>
              </a:rPr>
              <a:t>      </a:t>
            </a:r>
            <a:r>
              <a:rPr lang="cs-CZ" sz="5700" b="1" dirty="0">
                <a:latin typeface="Candara" panose="020E0502030303020204" pitchFamily="34" charset="0"/>
              </a:rPr>
              <a:t>1. ročník </a:t>
            </a:r>
            <a:r>
              <a:rPr lang="cs-CZ" sz="5700" b="1" dirty="0">
                <a:latin typeface="Candara" panose="020E0502030303020204" pitchFamily="34" charset="0"/>
                <a:cs typeface="Courier New" panose="02070309020205020404" pitchFamily="49" charset="0"/>
              </a:rPr>
              <a:t>DÝŇOBRANÍ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938782-BB6E-4072-8A9F-B564993C1B01}"/>
              </a:ext>
            </a:extLst>
          </p:cNvPr>
          <p:cNvSpPr txBox="1"/>
          <p:nvPr/>
        </p:nvSpPr>
        <p:spPr>
          <a:xfrm>
            <a:off x="1953597" y="1360913"/>
            <a:ext cx="7060087" cy="952476"/>
          </a:xfrm>
          <a:prstGeom prst="rect">
            <a:avLst/>
          </a:prstGeom>
          <a:noFill/>
        </p:spPr>
        <p:txBody>
          <a:bodyPr wrap="square" lIns="59345" tIns="29672" rIns="59345" bIns="29672" rtlCol="0">
            <a:spAutoFit/>
          </a:bodyPr>
          <a:lstStyle/>
          <a:p>
            <a:pPr algn="ctr"/>
            <a:r>
              <a:rPr lang="cs-CZ" sz="2300" b="1" dirty="0">
                <a:latin typeface="Candara" panose="020E0502030303020204" pitchFamily="34" charset="0"/>
              </a:rPr>
              <a:t>KTERÉ SE KONÁ v SOBOTU</a:t>
            </a:r>
          </a:p>
          <a:p>
            <a:pPr algn="ctr"/>
            <a:r>
              <a:rPr lang="cs-CZ" sz="3500" b="1" dirty="0">
                <a:latin typeface="Candara" panose="020E0502030303020204" pitchFamily="34" charset="0"/>
                <a:cs typeface="Calibri" panose="020F0502020204030204" pitchFamily="34" charset="0"/>
              </a:rPr>
              <a:t>29.10.2022 od 15:00 na sále v Bílsku</a:t>
            </a:r>
          </a:p>
        </p:txBody>
      </p:sp>
      <p:sp>
        <p:nvSpPr>
          <p:cNvPr id="1031" name="TextovéPole 1030">
            <a:extLst>
              <a:ext uri="{FF2B5EF4-FFF2-40B4-BE49-F238E27FC236}">
                <a16:creationId xmlns:a16="http://schemas.microsoft.com/office/drawing/2014/main" id="{98F0FF95-68EE-4BE4-8A25-AD1441101516}"/>
              </a:ext>
            </a:extLst>
          </p:cNvPr>
          <p:cNvSpPr txBox="1"/>
          <p:nvPr/>
        </p:nvSpPr>
        <p:spPr>
          <a:xfrm>
            <a:off x="329941" y="6378049"/>
            <a:ext cx="2769613" cy="306145"/>
          </a:xfrm>
          <a:prstGeom prst="rect">
            <a:avLst/>
          </a:prstGeom>
          <a:noFill/>
        </p:spPr>
        <p:txBody>
          <a:bodyPr wrap="none" lIns="59345" tIns="29672" rIns="59345" bIns="29672" rtlCol="0">
            <a:spAutoFit/>
          </a:bodyPr>
          <a:lstStyle/>
          <a:p>
            <a:r>
              <a:rPr lang="cs-CZ" sz="1600" b="1" dirty="0">
                <a:latin typeface="Candara" panose="020E0502030303020204" pitchFamily="34" charset="0"/>
              </a:rPr>
              <a:t>Ostatní občerstvení zajištěno. </a:t>
            </a:r>
          </a:p>
        </p:txBody>
      </p:sp>
      <p:sp>
        <p:nvSpPr>
          <p:cNvPr id="1034" name="TextovéPole 1033">
            <a:extLst>
              <a:ext uri="{FF2B5EF4-FFF2-40B4-BE49-F238E27FC236}">
                <a16:creationId xmlns:a16="http://schemas.microsoft.com/office/drawing/2014/main" id="{306D1A9F-57EC-4BDC-8554-00AABD6366A3}"/>
              </a:ext>
            </a:extLst>
          </p:cNvPr>
          <p:cNvSpPr txBox="1"/>
          <p:nvPr/>
        </p:nvSpPr>
        <p:spPr>
          <a:xfrm>
            <a:off x="625152" y="2283861"/>
            <a:ext cx="8743429" cy="2614469"/>
          </a:xfrm>
          <a:prstGeom prst="rect">
            <a:avLst/>
          </a:prstGeom>
          <a:noFill/>
        </p:spPr>
        <p:txBody>
          <a:bodyPr wrap="square" lIns="59345" tIns="29672" rIns="59345" bIns="29672" rtlCol="0">
            <a:spAutoFit/>
          </a:bodyPr>
          <a:lstStyle/>
          <a:p>
            <a:pPr algn="ctr"/>
            <a:r>
              <a:rPr lang="cs-CZ" sz="3900" b="1" cap="all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!! Pozor !!</a:t>
            </a:r>
          </a:p>
          <a:p>
            <a:pPr algn="ctr"/>
            <a:r>
              <a:rPr lang="cs-CZ" sz="2600" b="1" cap="all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Vyhlašujeme soutěž o nejlepší pokrm z dýně</a:t>
            </a:r>
          </a:p>
          <a:p>
            <a:pPr algn="ctr"/>
            <a:endParaRPr lang="cs-CZ" sz="1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96723" indent="-296723">
              <a:buFont typeface="Arial" panose="020B0604020202020204" pitchFamily="34" charset="0"/>
              <a:buChar char="•"/>
            </a:pPr>
            <a:r>
              <a:rPr lang="cs-CZ" sz="21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Ve 14.00 hod. sraz kuchtíků na sále s dýňovými pokrmy.</a:t>
            </a:r>
          </a:p>
          <a:p>
            <a:pPr marL="296723" indent="-296723">
              <a:buFont typeface="Arial" panose="020B0604020202020204" pitchFamily="34" charset="0"/>
              <a:buChar char="•"/>
            </a:pPr>
            <a:r>
              <a:rPr lang="cs-CZ" sz="21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Od 15.00 hodin ochutnávka veřejností.</a:t>
            </a:r>
          </a:p>
          <a:p>
            <a:pPr marL="296723" indent="-296723">
              <a:buFont typeface="Arial" panose="020B0604020202020204" pitchFamily="34" charset="0"/>
              <a:buChar char="•"/>
            </a:pPr>
            <a:r>
              <a:rPr lang="cs-CZ" sz="21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V 17.00 hodin vyhlášení vítězů. </a:t>
            </a:r>
          </a:p>
          <a:p>
            <a:pPr marL="296723" indent="-296723">
              <a:buFont typeface="Arial" panose="020B0604020202020204" pitchFamily="34" charset="0"/>
              <a:buChar char="•"/>
            </a:pPr>
            <a:endParaRPr lang="cs-CZ" sz="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cs-CZ" sz="22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NEVÁHEJTE A pochlubte se dobrotami. Budou </a:t>
            </a:r>
            <a:r>
              <a:rPr lang="cs-CZ" sz="2200" b="1" cap="all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odměny.</a:t>
            </a:r>
            <a:endParaRPr lang="cs-CZ" sz="22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3FB0B0D-D050-DB4A-CBD7-75FFA1D51696}"/>
              </a:ext>
            </a:extLst>
          </p:cNvPr>
          <p:cNvSpPr txBox="1"/>
          <p:nvPr/>
        </p:nvSpPr>
        <p:spPr>
          <a:xfrm>
            <a:off x="428497" y="4952917"/>
            <a:ext cx="6884521" cy="890920"/>
          </a:xfrm>
          <a:prstGeom prst="rect">
            <a:avLst/>
          </a:prstGeom>
          <a:noFill/>
        </p:spPr>
        <p:txBody>
          <a:bodyPr wrap="none" lIns="59345" tIns="29672" rIns="59345" bIns="29672" rtlCol="0">
            <a:spAutoFit/>
          </a:bodyPr>
          <a:lstStyle/>
          <a:p>
            <a:endParaRPr lang="cs-CZ" sz="1800" b="1" cap="all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ndara" panose="020E0502030303020204" pitchFamily="34" charset="0"/>
            </a:endParaRPr>
          </a:p>
          <a:p>
            <a:r>
              <a:rPr lang="cs-CZ" sz="1800" b="1" cap="all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Pro děti bude přichystáno dlabání dýní. </a:t>
            </a:r>
          </a:p>
          <a:p>
            <a:r>
              <a:rPr lang="cs-CZ" sz="1800" b="1" dirty="0">
                <a:latin typeface="Candara" panose="020E0502030303020204" pitchFamily="34" charset="0"/>
              </a:rPr>
              <a:t>Kdo má, donese si svou vlastní dýni. Kdo dýni nemá, dostane na sále.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1F55187-8F1F-6274-4693-316741D284FA}"/>
              </a:ext>
            </a:extLst>
          </p:cNvPr>
          <p:cNvSpPr txBox="1"/>
          <p:nvPr/>
        </p:nvSpPr>
        <p:spPr>
          <a:xfrm>
            <a:off x="428497" y="5859138"/>
            <a:ext cx="5140134" cy="336922"/>
          </a:xfrm>
          <a:prstGeom prst="rect">
            <a:avLst/>
          </a:prstGeom>
          <a:noFill/>
        </p:spPr>
        <p:txBody>
          <a:bodyPr wrap="none" lIns="59345" tIns="29672" rIns="59345" bIns="29672" rtlCol="0">
            <a:spAutoFit/>
          </a:bodyPr>
          <a:lstStyle/>
          <a:p>
            <a:r>
              <a:rPr lang="cs-CZ" sz="1800" b="1" cap="all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Pro dospělé dovezeme víno</a:t>
            </a:r>
            <a:r>
              <a:rPr lang="cs-CZ" sz="1800" b="1" cap="all" dirty="0">
                <a:latin typeface="Candara" panose="020E0502030303020204" pitchFamily="34" charset="0"/>
              </a:rPr>
              <a:t>. </a:t>
            </a:r>
            <a:r>
              <a:rPr lang="cs-CZ" sz="1800" b="1" dirty="0">
                <a:latin typeface="Candara" panose="020E0502030303020204" pitchFamily="34" charset="0"/>
              </a:rPr>
              <a:t>Přijďte okoštovat.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667D370-7179-5D2F-8ECC-8AA31B74A710}"/>
              </a:ext>
            </a:extLst>
          </p:cNvPr>
          <p:cNvCxnSpPr>
            <a:cxnSpLocks/>
          </p:cNvCxnSpPr>
          <p:nvPr/>
        </p:nvCxnSpPr>
        <p:spPr>
          <a:xfrm>
            <a:off x="329941" y="4882933"/>
            <a:ext cx="8205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id="{699ADDDF-F80F-AD6C-5EB1-8FF5EEB73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14" y="109574"/>
            <a:ext cx="537293" cy="52515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BCFFFDB9-86E3-C96F-6BFA-035FD395C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300" y="5889705"/>
            <a:ext cx="900252" cy="879906"/>
          </a:xfrm>
          <a:prstGeom prst="rect">
            <a:avLst/>
          </a:prstGeom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246F957F-3260-BD8B-7E31-B8BC8BC59EE4}"/>
              </a:ext>
            </a:extLst>
          </p:cNvPr>
          <p:cNvCxnSpPr>
            <a:cxnSpLocks/>
          </p:cNvCxnSpPr>
          <p:nvPr/>
        </p:nvCxnSpPr>
        <p:spPr>
          <a:xfrm>
            <a:off x="2126394" y="2306964"/>
            <a:ext cx="672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08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řevo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864</TotalTime>
  <Words>102</Words>
  <Application>Microsoft Office PowerPoint</Application>
  <PresentationFormat>A4 (210 × 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Calibri</vt:lpstr>
      <vt:lpstr>Candara</vt:lpstr>
      <vt:lpstr>Rockwell</vt:lpstr>
      <vt:lpstr>Rockwell Condensed</vt:lpstr>
      <vt:lpstr>Wingdings</vt:lpstr>
      <vt:lpstr>Dřevo</vt:lpstr>
      <vt:lpstr>OBEC BÍLSKO vás zve na       1. ročník DÝŇOBRANÍ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Žáková</dc:creator>
  <cp:lastModifiedBy>Obec Bílsko</cp:lastModifiedBy>
  <cp:revision>59</cp:revision>
  <cp:lastPrinted>2022-06-17T06:32:02Z</cp:lastPrinted>
  <dcterms:created xsi:type="dcterms:W3CDTF">2017-09-13T06:01:28Z</dcterms:created>
  <dcterms:modified xsi:type="dcterms:W3CDTF">2022-10-20T05:57:46Z</dcterms:modified>
</cp:coreProperties>
</file>